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9" r:id="rId4"/>
    <p:sldId id="264"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embeddedFontLst>
    <p:embeddedFont>
      <p:font typeface="微軟正黑體" panose="020B0604030504040204" pitchFamily="34" charset="-120"/>
      <p:regular r:id="rId21"/>
      <p:bold r:id="rId22"/>
    </p:embeddedFont>
    <p:embeddedFont>
      <p:font typeface="OCR A Extended" panose="02010509020102010303" pitchFamily="50" charset="0"/>
      <p:regular r:id="rId23"/>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6606" autoAdjust="0"/>
  </p:normalViewPr>
  <p:slideViewPr>
    <p:cSldViewPr snapToGrid="0">
      <p:cViewPr varScale="1">
        <p:scale>
          <a:sx n="89" d="100"/>
          <a:sy n="89" d="100"/>
        </p:scale>
        <p:origin x="27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71D5B-6B1C-4265-AC0E-EB7F44EAA1A0}" type="datetimeFigureOut">
              <a:rPr lang="en-US" smtClean="0"/>
              <a:t>01/02/2025</a:t>
            </a:fld>
            <a:endParaRPr 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E5198-66CA-43B5-AEE0-5209F55B148A}" type="slidenum">
              <a:rPr lang="en-US" smtClean="0"/>
              <a:t>‹#›</a:t>
            </a:fld>
            <a:endParaRPr lang="en-US"/>
          </a:p>
        </p:txBody>
      </p:sp>
    </p:spTree>
    <p:extLst>
      <p:ext uri="{BB962C8B-B14F-4D97-AF65-F5344CB8AC3E}">
        <p14:creationId xmlns:p14="http://schemas.microsoft.com/office/powerpoint/2010/main" val="647229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用動畫做時間流動的效果</a:t>
            </a:r>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2</a:t>
            </a:fld>
            <a:endParaRPr lang="en-US"/>
          </a:p>
        </p:txBody>
      </p:sp>
    </p:spTree>
    <p:extLst>
      <p:ext uri="{BB962C8B-B14F-4D97-AF65-F5344CB8AC3E}">
        <p14:creationId xmlns:p14="http://schemas.microsoft.com/office/powerpoint/2010/main" val="2860299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BA57A-CDF8-CACB-A5C4-B7003B41E8F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2BAFDA6-CB44-BA6B-0413-E4917615E7C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D0B40B9-9260-FE23-6660-42D96A30E0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同</a:t>
            </a:r>
            <a:r>
              <a:rPr lang="en-US" altLang="zh-TW" dirty="0"/>
              <a:t>Clip01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a:extLst>
              <a:ext uri="{FF2B5EF4-FFF2-40B4-BE49-F238E27FC236}">
                <a16:creationId xmlns:a16="http://schemas.microsoft.com/office/drawing/2014/main" id="{B9CB10CE-F217-EF04-A10C-861C5A54E245}"/>
              </a:ext>
            </a:extLst>
          </p:cNvPr>
          <p:cNvSpPr>
            <a:spLocks noGrp="1"/>
          </p:cNvSpPr>
          <p:nvPr>
            <p:ph type="sldNum" sz="quarter" idx="5"/>
          </p:nvPr>
        </p:nvSpPr>
        <p:spPr/>
        <p:txBody>
          <a:bodyPr/>
          <a:lstStyle/>
          <a:p>
            <a:fld id="{E14E5198-66CA-43B5-AEE0-5209F55B148A}" type="slidenum">
              <a:rPr lang="en-US" smtClean="0"/>
              <a:t>13</a:t>
            </a:fld>
            <a:endParaRPr lang="en-US"/>
          </a:p>
        </p:txBody>
      </p:sp>
    </p:spTree>
    <p:extLst>
      <p:ext uri="{BB962C8B-B14F-4D97-AF65-F5344CB8AC3E}">
        <p14:creationId xmlns:p14="http://schemas.microsoft.com/office/powerpoint/2010/main" val="181479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6550C-DA83-36C1-8C02-EBA547B91FE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F791952-6941-EC2A-3381-E5B24502D4E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3275576-628C-AA02-C622-6EFBFEC7CA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先詠唱一個畫面</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attentive teenage boy sitting in an auditorium, listening to a speaker on stage. He is engaged in discussion with a few people nearby, gesturing thoughtfully. The scene is well-lit, with rows of seats and an audience scattered across the hall. The atmosphere is professional and academic, with a focus on intellectual exchange and learning. The boy wears casual yet tidy clothes, with a notebook or tablet in hand, surrounded by peers of similar age engaged in conversation. anime style --</a:t>
            </a:r>
            <a:r>
              <a:rPr lang="en-US" dirty="0" err="1"/>
              <a:t>ar</a:t>
            </a:r>
            <a:r>
              <a:rPr lang="en-US" dirty="0"/>
              <a:t> 1:1 --</a:t>
            </a:r>
            <a:r>
              <a:rPr lang="en-US" dirty="0" err="1"/>
              <a:t>niji</a:t>
            </a:r>
            <a:r>
              <a:rPr lang="en-US" dirty="0"/>
              <a: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再將主角圈起來</a:t>
            </a:r>
            <a:r>
              <a:rPr lang="en-US" altLang="zh-TW" dirty="0"/>
              <a:t>Region Vary</a:t>
            </a:r>
            <a:r>
              <a:rPr lang="zh-TW" altLang="en-US" dirty="0"/>
              <a:t>，再將自己的人設圖片餵給</a:t>
            </a:r>
            <a:r>
              <a:rPr lang="en-US" altLang="zh-TW" dirty="0"/>
              <a:t>AI</a:t>
            </a:r>
            <a:r>
              <a:rPr lang="zh-TW" altLang="en-US" dirty="0"/>
              <a:t>參考做修改</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a:extLst>
              <a:ext uri="{FF2B5EF4-FFF2-40B4-BE49-F238E27FC236}">
                <a16:creationId xmlns:a16="http://schemas.microsoft.com/office/drawing/2014/main" id="{92A2498E-CC12-D5D9-29AA-482C3E9E18AA}"/>
              </a:ext>
            </a:extLst>
          </p:cNvPr>
          <p:cNvSpPr>
            <a:spLocks noGrp="1"/>
          </p:cNvSpPr>
          <p:nvPr>
            <p:ph type="sldNum" sz="quarter" idx="5"/>
          </p:nvPr>
        </p:nvSpPr>
        <p:spPr/>
        <p:txBody>
          <a:bodyPr/>
          <a:lstStyle/>
          <a:p>
            <a:fld id="{E14E5198-66CA-43B5-AEE0-5209F55B148A}" type="slidenum">
              <a:rPr lang="en-US" smtClean="0"/>
              <a:t>14</a:t>
            </a:fld>
            <a:endParaRPr lang="en-US"/>
          </a:p>
        </p:txBody>
      </p:sp>
    </p:spTree>
    <p:extLst>
      <p:ext uri="{BB962C8B-B14F-4D97-AF65-F5344CB8AC3E}">
        <p14:creationId xmlns:p14="http://schemas.microsoft.com/office/powerpoint/2010/main" val="2747478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3E048-DA45-88BE-11DE-6DDF7C9D433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ABC7C1-9E66-3357-C82B-92FF94B6196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91E8EFA-59FA-D287-1E7F-8200714DF7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a:extLst>
              <a:ext uri="{FF2B5EF4-FFF2-40B4-BE49-F238E27FC236}">
                <a16:creationId xmlns:a16="http://schemas.microsoft.com/office/drawing/2014/main" id="{56429CDD-972D-8F85-F6B6-A524AD43A66E}"/>
              </a:ext>
            </a:extLst>
          </p:cNvPr>
          <p:cNvSpPr>
            <a:spLocks noGrp="1"/>
          </p:cNvSpPr>
          <p:nvPr>
            <p:ph type="sldNum" sz="quarter" idx="5"/>
          </p:nvPr>
        </p:nvSpPr>
        <p:spPr/>
        <p:txBody>
          <a:bodyPr/>
          <a:lstStyle/>
          <a:p>
            <a:fld id="{E14E5198-66CA-43B5-AEE0-5209F55B148A}" type="slidenum">
              <a:rPr lang="en-US" smtClean="0"/>
              <a:t>15</a:t>
            </a:fld>
            <a:endParaRPr lang="en-US"/>
          </a:p>
        </p:txBody>
      </p:sp>
    </p:spTree>
    <p:extLst>
      <p:ext uri="{BB962C8B-B14F-4D97-AF65-F5344CB8AC3E}">
        <p14:creationId xmlns:p14="http://schemas.microsoft.com/office/powerpoint/2010/main" val="421547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081CF-EE10-98E7-ED2F-B803063291B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2439D8E-61B0-069B-C378-C7970E2759C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19F4514-5247-D836-833D-8F1F67AD9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confident character standing front-facing with arms crossed, wearing a headscarf, flames rising dramatically in the background, dynamic and intense lighting, cinematic composition. --</a:t>
            </a:r>
            <a:r>
              <a:rPr lang="en-US" dirty="0" err="1"/>
              <a:t>cref</a:t>
            </a:r>
            <a:r>
              <a:rPr lang="en-US" dirty="0"/>
              <a:t> </a:t>
            </a:r>
            <a:r>
              <a:rPr lang="en-US" altLang="zh-TW" dirty="0"/>
              <a:t>&lt;</a:t>
            </a:r>
            <a:r>
              <a:rPr lang="zh-TW" altLang="en-US" dirty="0"/>
              <a:t>圖片網址</a:t>
            </a:r>
            <a:r>
              <a:rPr lang="en-US" altLang="zh-TW" dirty="0"/>
              <a:t>&gt;</a:t>
            </a:r>
            <a:r>
              <a:rPr lang="zh-TW" altLang="en-US" dirty="0"/>
              <a:t> </a:t>
            </a:r>
            <a:r>
              <a:rPr lang="en-US" dirty="0"/>
              <a:t>--</a:t>
            </a:r>
            <a:r>
              <a:rPr lang="en-US" dirty="0" err="1"/>
              <a:t>ar</a:t>
            </a:r>
            <a:r>
              <a:rPr lang="en-US" dirty="0"/>
              <a:t> 1:1 --</a:t>
            </a:r>
            <a:r>
              <a:rPr lang="en-US" dirty="0" err="1"/>
              <a:t>niji</a:t>
            </a:r>
            <a:r>
              <a:rPr lang="en-US" dirty="0"/>
              <a:t> 6 </a:t>
            </a:r>
          </a:p>
        </p:txBody>
      </p:sp>
      <p:sp>
        <p:nvSpPr>
          <p:cNvPr id="4" name="投影片編號版面配置區 3">
            <a:extLst>
              <a:ext uri="{FF2B5EF4-FFF2-40B4-BE49-F238E27FC236}">
                <a16:creationId xmlns:a16="http://schemas.microsoft.com/office/drawing/2014/main" id="{EA86E078-850A-5211-0401-308C59D7D10C}"/>
              </a:ext>
            </a:extLst>
          </p:cNvPr>
          <p:cNvSpPr>
            <a:spLocks noGrp="1"/>
          </p:cNvSpPr>
          <p:nvPr>
            <p:ph type="sldNum" sz="quarter" idx="5"/>
          </p:nvPr>
        </p:nvSpPr>
        <p:spPr/>
        <p:txBody>
          <a:bodyPr/>
          <a:lstStyle/>
          <a:p>
            <a:fld id="{E14E5198-66CA-43B5-AEE0-5209F55B148A}" type="slidenum">
              <a:rPr lang="en-US" smtClean="0"/>
              <a:t>16</a:t>
            </a:fld>
            <a:endParaRPr lang="en-US"/>
          </a:p>
        </p:txBody>
      </p:sp>
    </p:spTree>
    <p:extLst>
      <p:ext uri="{BB962C8B-B14F-4D97-AF65-F5344CB8AC3E}">
        <p14:creationId xmlns:p14="http://schemas.microsoft.com/office/powerpoint/2010/main" val="313842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a:t>
            </a:r>
            <a:r>
              <a:rPr lang="en-US" altLang="zh-TW" dirty="0"/>
              <a:t>Clip01</a:t>
            </a:r>
          </a:p>
          <a:p>
            <a:endParaRPr lang="en-US" altLang="zh-TW" dirty="0"/>
          </a:p>
          <a:p>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endParaRPr lang="en-US" altLang="zh-TW" dirty="0"/>
          </a:p>
          <a:p>
            <a:r>
              <a:rPr lang="zh-TW" altLang="en-US" dirty="0"/>
              <a:t>先前已先詠唱人設三視圖：</a:t>
            </a:r>
            <a:r>
              <a:rPr lang="en-US" altLang="zh-TW" dirty="0"/>
              <a:t>https://drive.google.com/file/d/1-Z3KBNXPKjodI1RaDnBIXdTAv5i3gkcb/view?usp=sharing</a:t>
            </a:r>
          </a:p>
          <a:p>
            <a:r>
              <a:rPr lang="zh-TW" altLang="en-US" dirty="0"/>
              <a:t>人設三視圖是慢慢用</a:t>
            </a:r>
            <a:r>
              <a:rPr lang="en-US" altLang="zh-TW" dirty="0"/>
              <a:t>Region Vary</a:t>
            </a:r>
            <a:r>
              <a:rPr lang="zh-TW" altLang="en-US" dirty="0"/>
              <a:t>修的，基本</a:t>
            </a:r>
            <a:r>
              <a:rPr lang="en-US" altLang="zh-TW" dirty="0"/>
              <a:t>Prompt:</a:t>
            </a:r>
          </a:p>
          <a:p>
            <a:r>
              <a:rPr lang="en-US" altLang="zh-TW" dirty="0"/>
              <a:t>A 23-year-old boy game developer character, height 180cm with balanced proportions typical of an adult male, slightly dark-pink hair with a handful of blue highlight in the bangs, deep red eyes, wearing gray-white wireless headphones around the neck, Genshin Impact style. Displayed on a single canvas with three distinct, full-body views: 1) complete front view, 2) complete side view, and 3) complete back view. Each view should show the entire figure, full body in all views, clean white background, highly detailed, character design, 4K, UHD quality --no backpack, cropped views --</a:t>
            </a:r>
            <a:r>
              <a:rPr lang="en-US" altLang="zh-TW" dirty="0" err="1"/>
              <a:t>niji</a:t>
            </a:r>
            <a:r>
              <a:rPr lang="en-US" altLang="zh-TW" dirty="0"/>
              <a:t> 6 --</a:t>
            </a:r>
            <a:r>
              <a:rPr lang="en-US" altLang="zh-TW" dirty="0" err="1"/>
              <a:t>ar</a:t>
            </a:r>
            <a:r>
              <a:rPr lang="en-US" altLang="zh-TW" dirty="0"/>
              <a:t> 67:71 </a:t>
            </a:r>
          </a:p>
          <a:p>
            <a:endParaRPr lang="en-US" altLang="zh-TW" dirty="0"/>
          </a:p>
          <a:p>
            <a:r>
              <a:rPr lang="zh-TW" altLang="en-US" dirty="0"/>
              <a:t>此張圖</a:t>
            </a:r>
            <a:r>
              <a:rPr lang="en-US" dirty="0"/>
              <a:t>Prompt:</a:t>
            </a:r>
          </a:p>
          <a:p>
            <a:r>
              <a:rPr lang="en-US" dirty="0"/>
              <a:t>the boy in front of computer to coding, boy look on monitor, time is night, only one person --</a:t>
            </a:r>
            <a:r>
              <a:rPr lang="en-US" dirty="0" err="1"/>
              <a:t>cref</a:t>
            </a:r>
            <a:r>
              <a:rPr lang="en-US" dirty="0"/>
              <a:t> &lt;</a:t>
            </a:r>
            <a:r>
              <a:rPr lang="zh-TW" altLang="en-US" dirty="0"/>
              <a:t>把角色三視圖丟進去後，取得圖片網址，在此填入做為參考</a:t>
            </a:r>
            <a:r>
              <a:rPr lang="en-US" dirty="0"/>
              <a:t>&gt; --</a:t>
            </a:r>
            <a:r>
              <a:rPr lang="en-US" dirty="0" err="1"/>
              <a:t>niji</a:t>
            </a:r>
            <a:r>
              <a:rPr lang="en-US" dirty="0"/>
              <a:t> 6 --</a:t>
            </a:r>
            <a:r>
              <a:rPr lang="en-US" dirty="0" err="1"/>
              <a:t>ar</a:t>
            </a:r>
            <a:r>
              <a:rPr lang="en-US" dirty="0"/>
              <a:t> 16:9</a:t>
            </a:r>
          </a:p>
          <a:p>
            <a:endParaRPr lang="en-US" dirty="0"/>
          </a:p>
          <a:p>
            <a:r>
              <a:rPr lang="en-US" dirty="0"/>
              <a:t>Region vary</a:t>
            </a:r>
            <a:r>
              <a:rPr lang="zh-TW" altLang="en-US" dirty="0"/>
              <a:t>圈選脖子處，讓他戴上耳機的</a:t>
            </a:r>
            <a:r>
              <a:rPr lang="en-US" altLang="zh-TW" dirty="0"/>
              <a:t>Prompt:</a:t>
            </a:r>
          </a:p>
          <a:p>
            <a:r>
              <a:rPr lang="en-US" altLang="zh-TW" dirty="0"/>
              <a:t>the boy is hanging the headphone on the neck, whole gray headphone</a:t>
            </a:r>
          </a:p>
          <a:p>
            <a:endParaRPr lang="en-US" dirty="0"/>
          </a:p>
        </p:txBody>
      </p:sp>
      <p:sp>
        <p:nvSpPr>
          <p:cNvPr id="4" name="投影片編號版面配置區 3"/>
          <p:cNvSpPr>
            <a:spLocks noGrp="1"/>
          </p:cNvSpPr>
          <p:nvPr>
            <p:ph type="sldNum" sz="quarter" idx="5"/>
          </p:nvPr>
        </p:nvSpPr>
        <p:spPr/>
        <p:txBody>
          <a:bodyPr/>
          <a:lstStyle/>
          <a:p>
            <a:fld id="{E14E5198-66CA-43B5-AEE0-5209F55B148A}" type="slidenum">
              <a:rPr lang="en-US" smtClean="0"/>
              <a:t>5</a:t>
            </a:fld>
            <a:endParaRPr lang="en-US"/>
          </a:p>
        </p:txBody>
      </p:sp>
    </p:spTree>
    <p:extLst>
      <p:ext uri="{BB962C8B-B14F-4D97-AF65-F5344CB8AC3E}">
        <p14:creationId xmlns:p14="http://schemas.microsoft.com/office/powerpoint/2010/main" val="1183145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66EC3-3F30-75B6-075F-C58CBF995A8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3250913-C329-DC62-31B6-989F2300B48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9B662A7-8BBE-FBF9-68CF-83EE09338CA6}"/>
              </a:ext>
            </a:extLst>
          </p:cNvPr>
          <p:cNvSpPr>
            <a:spLocks noGrp="1"/>
          </p:cNvSpPr>
          <p:nvPr>
            <p:ph type="body" idx="1"/>
          </p:nvPr>
        </p:nvSpPr>
        <p:spPr/>
        <p:txBody>
          <a:bodyPr/>
          <a:lstStyle/>
          <a:p>
            <a:endParaRPr lang="en-US" dirty="0"/>
          </a:p>
        </p:txBody>
      </p:sp>
      <p:sp>
        <p:nvSpPr>
          <p:cNvPr id="4" name="投影片編號版面配置區 3">
            <a:extLst>
              <a:ext uri="{FF2B5EF4-FFF2-40B4-BE49-F238E27FC236}">
                <a16:creationId xmlns:a16="http://schemas.microsoft.com/office/drawing/2014/main" id="{6ADF3EF4-81CD-3BD9-A982-318FFBEB51AB}"/>
              </a:ext>
            </a:extLst>
          </p:cNvPr>
          <p:cNvSpPr>
            <a:spLocks noGrp="1"/>
          </p:cNvSpPr>
          <p:nvPr>
            <p:ph type="sldNum" sz="quarter" idx="5"/>
          </p:nvPr>
        </p:nvSpPr>
        <p:spPr/>
        <p:txBody>
          <a:bodyPr/>
          <a:lstStyle/>
          <a:p>
            <a:fld id="{E14E5198-66CA-43B5-AEE0-5209F55B148A}" type="slidenum">
              <a:rPr lang="en-US" smtClean="0"/>
              <a:t>6</a:t>
            </a:fld>
            <a:endParaRPr lang="en-US"/>
          </a:p>
        </p:txBody>
      </p:sp>
    </p:spTree>
    <p:extLst>
      <p:ext uri="{BB962C8B-B14F-4D97-AF65-F5344CB8AC3E}">
        <p14:creationId xmlns:p14="http://schemas.microsoft.com/office/powerpoint/2010/main" val="259600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2C888-DFA0-C393-1EE5-6BC4D045981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65BB3D5-6A21-4DE2-ECAD-80F89644594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E90DC27-99CD-ED23-756E-421B251A2C9B}"/>
              </a:ext>
            </a:extLst>
          </p:cNvPr>
          <p:cNvSpPr>
            <a:spLocks noGrp="1"/>
          </p:cNvSpPr>
          <p:nvPr>
            <p:ph type="body" idx="1"/>
          </p:nvPr>
        </p:nvSpPr>
        <p:spPr/>
        <p:txBody>
          <a:bodyPr/>
          <a:lstStyle/>
          <a:p>
            <a:endParaRPr lang="en-US" dirty="0"/>
          </a:p>
        </p:txBody>
      </p:sp>
      <p:sp>
        <p:nvSpPr>
          <p:cNvPr id="4" name="投影片編號版面配置區 3">
            <a:extLst>
              <a:ext uri="{FF2B5EF4-FFF2-40B4-BE49-F238E27FC236}">
                <a16:creationId xmlns:a16="http://schemas.microsoft.com/office/drawing/2014/main" id="{FDF027AC-C63E-184B-AD91-0E64761C7B63}"/>
              </a:ext>
            </a:extLst>
          </p:cNvPr>
          <p:cNvSpPr>
            <a:spLocks noGrp="1"/>
          </p:cNvSpPr>
          <p:nvPr>
            <p:ph type="sldNum" sz="quarter" idx="5"/>
          </p:nvPr>
        </p:nvSpPr>
        <p:spPr/>
        <p:txBody>
          <a:bodyPr/>
          <a:lstStyle/>
          <a:p>
            <a:fld id="{E14E5198-66CA-43B5-AEE0-5209F55B148A}" type="slidenum">
              <a:rPr lang="en-US" smtClean="0"/>
              <a:t>7</a:t>
            </a:fld>
            <a:endParaRPr lang="en-US"/>
          </a:p>
        </p:txBody>
      </p:sp>
    </p:spTree>
    <p:extLst>
      <p:ext uri="{BB962C8B-B14F-4D97-AF65-F5344CB8AC3E}">
        <p14:creationId xmlns:p14="http://schemas.microsoft.com/office/powerpoint/2010/main" val="2569882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DFA5F-E6E3-838D-9809-218AD9D4D59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AD372D9-82AB-B1EC-6E3A-6B2EA241D79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FF81450-6817-5E3C-803D-DDDA1E7883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r>
              <a:rPr lang="en-US" dirty="0"/>
              <a:t>candid photograph, A character walking on road in a game level scene, stylized 2D:2 world with fantasy elements. The character is not looking at the camera, facing away with their back towards the viewer. Hyper-detailed, stylized art, vibrant colors, cinematic lighting, and wallpaper quality. --</a:t>
            </a:r>
            <a:r>
              <a:rPr lang="en-US" dirty="0" err="1"/>
              <a:t>cref</a:t>
            </a:r>
            <a:r>
              <a:rPr lang="en-US" dirty="0"/>
              <a:t> https://s.mj.run/oP4BV2XKGOU --no eye to camera, face to camera, cowboy shot --</a:t>
            </a:r>
            <a:r>
              <a:rPr lang="en-US" dirty="0" err="1"/>
              <a:t>niji</a:t>
            </a:r>
            <a:r>
              <a:rPr lang="en-US" dirty="0"/>
              <a:t> 6 --</a:t>
            </a:r>
            <a:r>
              <a:rPr lang="en-US" dirty="0" err="1"/>
              <a:t>ar</a:t>
            </a:r>
            <a:r>
              <a:rPr lang="en-US" dirty="0"/>
              <a:t> 1:1</a:t>
            </a:r>
          </a:p>
        </p:txBody>
      </p:sp>
      <p:sp>
        <p:nvSpPr>
          <p:cNvPr id="4" name="投影片編號版面配置區 3">
            <a:extLst>
              <a:ext uri="{FF2B5EF4-FFF2-40B4-BE49-F238E27FC236}">
                <a16:creationId xmlns:a16="http://schemas.microsoft.com/office/drawing/2014/main" id="{50034568-48E9-226E-FF82-B4D2C7F5C9AF}"/>
              </a:ext>
            </a:extLst>
          </p:cNvPr>
          <p:cNvSpPr>
            <a:spLocks noGrp="1"/>
          </p:cNvSpPr>
          <p:nvPr>
            <p:ph type="sldNum" sz="quarter" idx="5"/>
          </p:nvPr>
        </p:nvSpPr>
        <p:spPr/>
        <p:txBody>
          <a:bodyPr/>
          <a:lstStyle/>
          <a:p>
            <a:fld id="{E14E5198-66CA-43B5-AEE0-5209F55B148A}" type="slidenum">
              <a:rPr lang="en-US" smtClean="0"/>
              <a:t>8</a:t>
            </a:fld>
            <a:endParaRPr lang="en-US"/>
          </a:p>
        </p:txBody>
      </p:sp>
    </p:spTree>
    <p:extLst>
      <p:ext uri="{BB962C8B-B14F-4D97-AF65-F5344CB8AC3E}">
        <p14:creationId xmlns:p14="http://schemas.microsoft.com/office/powerpoint/2010/main" val="2719395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1EB42-F6DF-7B40-216B-610CBA4E643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DB089DE-A546-B4A1-34AF-02D454A0790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26D7BAB-C2AD-112C-6EF9-217B0E048E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先詠唱一個畫面</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r>
              <a:rPr lang="en-US" dirty="0"/>
              <a:t>A boy participating in an exchange event surrounded by many people. The people around him look different, some are reading books. The atmosphere is diverse and engaging. anime style --</a:t>
            </a:r>
            <a:r>
              <a:rPr lang="en-US" dirty="0" err="1"/>
              <a:t>niji</a:t>
            </a:r>
            <a:r>
              <a:rPr lang="en-US" dirty="0"/>
              <a:t> 6 --</a:t>
            </a:r>
            <a:r>
              <a:rPr lang="en-US" dirty="0" err="1"/>
              <a:t>ar</a:t>
            </a:r>
            <a:r>
              <a:rPr lang="en-US" dirty="0"/>
              <a:t> 1:1 </a:t>
            </a:r>
          </a:p>
          <a:p>
            <a:endParaRPr lang="en-US" altLang="zh-TW" dirty="0"/>
          </a:p>
          <a:p>
            <a:r>
              <a:rPr lang="zh-TW" altLang="en-US" dirty="0"/>
              <a:t>再將主角圈起來</a:t>
            </a:r>
            <a:r>
              <a:rPr lang="en-US" altLang="zh-TW" dirty="0"/>
              <a:t>Region Vary</a:t>
            </a:r>
            <a:r>
              <a:rPr lang="zh-TW" altLang="en-US" dirty="0"/>
              <a:t>，再將自己的人設圖片餵給</a:t>
            </a:r>
            <a:r>
              <a:rPr lang="en-US" altLang="zh-TW" dirty="0"/>
              <a:t>AI</a:t>
            </a:r>
            <a:r>
              <a:rPr lang="zh-TW" altLang="en-US" dirty="0"/>
              <a:t>參考做修改</a:t>
            </a:r>
            <a:endParaRPr lang="en-US" dirty="0"/>
          </a:p>
          <a:p>
            <a:endParaRPr lang="en-US" dirty="0"/>
          </a:p>
        </p:txBody>
      </p:sp>
      <p:sp>
        <p:nvSpPr>
          <p:cNvPr id="4" name="投影片編號版面配置區 3">
            <a:extLst>
              <a:ext uri="{FF2B5EF4-FFF2-40B4-BE49-F238E27FC236}">
                <a16:creationId xmlns:a16="http://schemas.microsoft.com/office/drawing/2014/main" id="{509E89B0-EF31-1262-7E3E-370395484E65}"/>
              </a:ext>
            </a:extLst>
          </p:cNvPr>
          <p:cNvSpPr>
            <a:spLocks noGrp="1"/>
          </p:cNvSpPr>
          <p:nvPr>
            <p:ph type="sldNum" sz="quarter" idx="5"/>
          </p:nvPr>
        </p:nvSpPr>
        <p:spPr/>
        <p:txBody>
          <a:bodyPr/>
          <a:lstStyle/>
          <a:p>
            <a:fld id="{E14E5198-66CA-43B5-AEE0-5209F55B148A}" type="slidenum">
              <a:rPr lang="en-US" smtClean="0"/>
              <a:t>9</a:t>
            </a:fld>
            <a:endParaRPr lang="en-US"/>
          </a:p>
        </p:txBody>
      </p:sp>
    </p:spTree>
    <p:extLst>
      <p:ext uri="{BB962C8B-B14F-4D97-AF65-F5344CB8AC3E}">
        <p14:creationId xmlns:p14="http://schemas.microsoft.com/office/powerpoint/2010/main" val="69809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2CEA0-4C01-A5F7-A871-9A8E9287447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776EBCF-C918-786C-1C35-BC802B74220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274242D-A8D8-B7DB-A4A8-9C0E51985B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r>
              <a:rPr lang="en-US" dirty="0"/>
              <a:t>lose-up shot of a boy lying sideways on a bed, looking at his phone with a sense of disappointment, his face reflecting a feeling of being lost or emotionally down. --</a:t>
            </a:r>
            <a:r>
              <a:rPr lang="en-US" dirty="0" err="1"/>
              <a:t>cref</a:t>
            </a:r>
            <a:r>
              <a:rPr lang="en-US" dirty="0"/>
              <a:t> https://s.mj.run/oP4BV2XKGOU --</a:t>
            </a:r>
            <a:r>
              <a:rPr lang="en-US" dirty="0" err="1"/>
              <a:t>niji</a:t>
            </a:r>
            <a:r>
              <a:rPr lang="en-US" dirty="0"/>
              <a:t> 6 --</a:t>
            </a:r>
            <a:r>
              <a:rPr lang="en-US" dirty="0" err="1"/>
              <a:t>ar</a:t>
            </a:r>
            <a:r>
              <a:rPr lang="en-US" dirty="0"/>
              <a:t> 1:1</a:t>
            </a:r>
          </a:p>
        </p:txBody>
      </p:sp>
      <p:sp>
        <p:nvSpPr>
          <p:cNvPr id="4" name="投影片編號版面配置區 3">
            <a:extLst>
              <a:ext uri="{FF2B5EF4-FFF2-40B4-BE49-F238E27FC236}">
                <a16:creationId xmlns:a16="http://schemas.microsoft.com/office/drawing/2014/main" id="{C7D12010-5860-6394-BE8E-3D5185BCE725}"/>
              </a:ext>
            </a:extLst>
          </p:cNvPr>
          <p:cNvSpPr>
            <a:spLocks noGrp="1"/>
          </p:cNvSpPr>
          <p:nvPr>
            <p:ph type="sldNum" sz="quarter" idx="5"/>
          </p:nvPr>
        </p:nvSpPr>
        <p:spPr/>
        <p:txBody>
          <a:bodyPr/>
          <a:lstStyle/>
          <a:p>
            <a:fld id="{E14E5198-66CA-43B5-AEE0-5209F55B148A}" type="slidenum">
              <a:rPr lang="en-US" smtClean="0"/>
              <a:t>10</a:t>
            </a:fld>
            <a:endParaRPr lang="en-US"/>
          </a:p>
        </p:txBody>
      </p:sp>
    </p:spTree>
    <p:extLst>
      <p:ext uri="{BB962C8B-B14F-4D97-AF65-F5344CB8AC3E}">
        <p14:creationId xmlns:p14="http://schemas.microsoft.com/office/powerpoint/2010/main" val="2923701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E5CC1-51AE-B336-F697-EB739FE9013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24A554E-3566-FCC0-C867-2A5A1C10D3C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4F866FC-ECC7-1FCB-2F0C-3F438CE036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https://www.youtube.com/@AoiHinamoriCh</a:t>
            </a:r>
          </a:p>
        </p:txBody>
      </p:sp>
      <p:sp>
        <p:nvSpPr>
          <p:cNvPr id="4" name="投影片編號版面配置區 3">
            <a:extLst>
              <a:ext uri="{FF2B5EF4-FFF2-40B4-BE49-F238E27FC236}">
                <a16:creationId xmlns:a16="http://schemas.microsoft.com/office/drawing/2014/main" id="{D4529707-59EC-ABA4-3434-30051110FD5B}"/>
              </a:ext>
            </a:extLst>
          </p:cNvPr>
          <p:cNvSpPr>
            <a:spLocks noGrp="1"/>
          </p:cNvSpPr>
          <p:nvPr>
            <p:ph type="sldNum" sz="quarter" idx="5"/>
          </p:nvPr>
        </p:nvSpPr>
        <p:spPr/>
        <p:txBody>
          <a:bodyPr/>
          <a:lstStyle/>
          <a:p>
            <a:fld id="{E14E5198-66CA-43B5-AEE0-5209F55B148A}" type="slidenum">
              <a:rPr lang="en-US" smtClean="0"/>
              <a:t>11</a:t>
            </a:fld>
            <a:endParaRPr lang="en-US"/>
          </a:p>
        </p:txBody>
      </p:sp>
    </p:spTree>
    <p:extLst>
      <p:ext uri="{BB962C8B-B14F-4D97-AF65-F5344CB8AC3E}">
        <p14:creationId xmlns:p14="http://schemas.microsoft.com/office/powerpoint/2010/main" val="2813698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491C4-DB5C-41E1-2251-42AD0507877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DA1AEE4-AC5B-12CD-79B6-5C7E22A0BF4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6D23754-4F9B-CD07-5812-FB43C74404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a:t>
            </a:r>
            <a:r>
              <a:rPr lang="en-US" altLang="zh-TW" dirty="0"/>
              <a:t>Midjourney</a:t>
            </a:r>
            <a:r>
              <a:rPr lang="zh-TW" altLang="en-US" dirty="0"/>
              <a:t>的</a:t>
            </a:r>
            <a:r>
              <a:rPr lang="en-US" altLang="zh-TW" dirty="0"/>
              <a:t>niji6</a:t>
            </a:r>
            <a:r>
              <a:rPr lang="zh-TW" altLang="en-US" dirty="0"/>
              <a:t>模型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有將自己的人設圖片餵給</a:t>
            </a:r>
            <a:r>
              <a:rPr lang="en-US" altLang="zh-TW" dirty="0"/>
              <a:t>AI</a:t>
            </a:r>
            <a:r>
              <a:rPr lang="zh-TW" altLang="en-US" dirty="0"/>
              <a:t>參考</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determined character sitting at a computer desk, tying a headband around the head with focused determination:2. The character has a resolute expression, symbolizing their comeback and renewed energy. The room is softly lit, filled with technology and a computer screen showing progress. The character’s movement is emphasized, with the headband being securely tied, highlighting the action of preparing for the next challenge with renewed vigor. The scene captures a moment of inspiration and readiness for action. --</a:t>
            </a:r>
            <a:r>
              <a:rPr lang="en-US" dirty="0" err="1"/>
              <a:t>cref</a:t>
            </a:r>
            <a:r>
              <a:rPr lang="en-US" dirty="0"/>
              <a:t> &lt;</a:t>
            </a:r>
            <a:r>
              <a:rPr lang="zh-TW" altLang="en-US" dirty="0"/>
              <a:t>圖片網址</a:t>
            </a:r>
            <a:r>
              <a:rPr lang="en-US" dirty="0"/>
              <a:t>&gt; --</a:t>
            </a:r>
            <a:r>
              <a:rPr lang="en-US" dirty="0" err="1"/>
              <a:t>ar</a:t>
            </a:r>
            <a:r>
              <a:rPr lang="en-US" dirty="0"/>
              <a:t> 1:1 --</a:t>
            </a:r>
            <a:r>
              <a:rPr lang="en-US" dirty="0" err="1"/>
              <a:t>niji</a:t>
            </a:r>
            <a:r>
              <a:rPr lang="en-US" dirty="0"/>
              <a:t> 6</a:t>
            </a:r>
          </a:p>
        </p:txBody>
      </p:sp>
      <p:sp>
        <p:nvSpPr>
          <p:cNvPr id="4" name="投影片編號版面配置區 3">
            <a:extLst>
              <a:ext uri="{FF2B5EF4-FFF2-40B4-BE49-F238E27FC236}">
                <a16:creationId xmlns:a16="http://schemas.microsoft.com/office/drawing/2014/main" id="{DF838CF4-DC3C-3C70-90B3-F09C58E13DBD}"/>
              </a:ext>
            </a:extLst>
          </p:cNvPr>
          <p:cNvSpPr>
            <a:spLocks noGrp="1"/>
          </p:cNvSpPr>
          <p:nvPr>
            <p:ph type="sldNum" sz="quarter" idx="5"/>
          </p:nvPr>
        </p:nvSpPr>
        <p:spPr/>
        <p:txBody>
          <a:bodyPr/>
          <a:lstStyle/>
          <a:p>
            <a:fld id="{E14E5198-66CA-43B5-AEE0-5209F55B148A}" type="slidenum">
              <a:rPr lang="en-US" smtClean="0"/>
              <a:t>12</a:t>
            </a:fld>
            <a:endParaRPr lang="en-US"/>
          </a:p>
        </p:txBody>
      </p:sp>
    </p:spTree>
    <p:extLst>
      <p:ext uri="{BB962C8B-B14F-4D97-AF65-F5344CB8AC3E}">
        <p14:creationId xmlns:p14="http://schemas.microsoft.com/office/powerpoint/2010/main" val="1552156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CC918-B447-434E-B98E-5847BB49C25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17FCC70-CC4E-4CB6-B2CF-9FDA5AC4D3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D08F018-0004-4322-AD0F-E6E740964233}"/>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30427B34-CB13-41C7-B2F2-CED9BDC5B5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6FA962E-5B03-439A-928C-87366876542D}"/>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96303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F0018-7F8E-4206-A929-07CDC6B5F34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B801E88-34C3-4545-A358-81F5614FED6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AFD716-8B99-4230-B55F-C8B88ECBB171}"/>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EA374743-76D9-4BF8-A60C-2F50B2636A8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0454594-6C11-4013-A666-A151E960EC9B}"/>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188953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0F760AC-E708-4605-85E2-7D0F424B3E2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4BECF48-F3B6-4D47-82A8-C6AE92EDC2F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15DE52A-093E-4116-A2FE-F61BA999B89F}"/>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34553FE1-A5D9-4070-AA9C-378F491D46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8EFDDC-5B11-4543-8144-518625EDA57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48312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FCF4C-FB58-444C-B754-A594851E4C7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87C475D-648F-4511-A6FE-04B04F755F9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11FCF8-D8F7-4914-920F-D63F2D97F713}"/>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7E1D3E8F-338D-4B4D-B411-5282866FF9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7DF3AD5-06B6-42D8-AEDF-66CCE6582524}"/>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419850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86B870-2B24-4658-9AEB-3C92E8E40B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0235018-E757-4630-8511-F466B91926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7546C76-CF19-433D-9070-0A54A149F1B2}"/>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9C9DC25F-827C-4564-AD0E-7FD815D53AF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C0653A6-68AA-4213-8D62-EAF9243D699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26775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A74D77-9E6E-4FD1-97AD-0ADC1228B6A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FDE4E9B-689C-4373-B281-9636BE21198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D25EC10-0BDA-4ECA-AB8E-059AC3378E2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3DAF127-0983-4C38-869C-C0A513FA9147}"/>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6" name="頁尾版面配置區 5">
            <a:extLst>
              <a:ext uri="{FF2B5EF4-FFF2-40B4-BE49-F238E27FC236}">
                <a16:creationId xmlns:a16="http://schemas.microsoft.com/office/drawing/2014/main" id="{E014CBA6-CCE3-4CF4-8E13-D895EDBD8F2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CEAA8E5-79B3-445E-B8C3-29BD56CE6D7A}"/>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5821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0F76B6-8DEC-4A74-A06A-BA0146321CD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00F5C5-99A7-4F16-855A-F17036265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22BEB2-C9B4-4C14-8234-D17E8434998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4A41162-A0AC-4211-940F-4B92208F9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8EA159A-F9D7-4F58-A7C3-6E5B65E4226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E973E80-9141-48B7-A9D7-605A4541768F}"/>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8" name="頁尾版面配置區 7">
            <a:extLst>
              <a:ext uri="{FF2B5EF4-FFF2-40B4-BE49-F238E27FC236}">
                <a16:creationId xmlns:a16="http://schemas.microsoft.com/office/drawing/2014/main" id="{6520B07A-79F8-43E7-8013-632DD2AED22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B997D8F-4F1C-4DE6-A82C-3E0C38ACAE96}"/>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379995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04611-FD10-429D-89AA-73C259B6429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D9009F3-A280-4DA8-ACC4-187DE2172BCA}"/>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4" name="頁尾版面配置區 3">
            <a:extLst>
              <a:ext uri="{FF2B5EF4-FFF2-40B4-BE49-F238E27FC236}">
                <a16:creationId xmlns:a16="http://schemas.microsoft.com/office/drawing/2014/main" id="{F8FD791E-F627-4DDB-AD69-F7639FDD1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CE9C3C73-9A1B-4A20-B40C-BF8E0726E9AE}"/>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1662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E1D8EED-F2A7-4221-9887-0DBB62EB3F80}"/>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3" name="頁尾版面配置區 2">
            <a:extLst>
              <a:ext uri="{FF2B5EF4-FFF2-40B4-BE49-F238E27FC236}">
                <a16:creationId xmlns:a16="http://schemas.microsoft.com/office/drawing/2014/main" id="{10593B39-DC86-45A7-85EF-B4DB9C28DC80}"/>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3D9056B2-6966-4CAF-94D1-2295A737E168}"/>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88724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3076DF-D16B-4600-9550-96C6A8DD7F1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D3D667-FDE5-4F5D-9495-588EC18912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2F511E7-BEEF-4F51-BA0E-52C1908D5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8060697-A92E-4178-A790-FCBB90D70573}"/>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6" name="頁尾版面配置區 5">
            <a:extLst>
              <a:ext uri="{FF2B5EF4-FFF2-40B4-BE49-F238E27FC236}">
                <a16:creationId xmlns:a16="http://schemas.microsoft.com/office/drawing/2014/main" id="{2A8E3F57-A99A-4C4C-BF14-EE42AB99CE7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9234440-6924-48D7-AC1A-200D5946BCA9}"/>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3618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81694-0B93-4D65-9DA3-21597478A96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3E4D718-8CB0-4334-BB8A-FB8B57D7C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C47463-53E7-4FE3-B60B-1657D1112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8875DC5-6AFF-40C0-8C77-F81A0A3E1B0F}"/>
              </a:ext>
            </a:extLst>
          </p:cNvPr>
          <p:cNvSpPr>
            <a:spLocks noGrp="1"/>
          </p:cNvSpPr>
          <p:nvPr>
            <p:ph type="dt" sz="half" idx="10"/>
          </p:nvPr>
        </p:nvSpPr>
        <p:spPr/>
        <p:txBody>
          <a:bodyPr/>
          <a:lstStyle/>
          <a:p>
            <a:fld id="{C3C90D7E-32D6-4894-AE08-7BBB3E610FC9}" type="datetimeFigureOut">
              <a:rPr lang="zh-TW" altLang="en-US" smtClean="0"/>
              <a:t>2025/1/2</a:t>
            </a:fld>
            <a:endParaRPr lang="zh-TW" altLang="en-US"/>
          </a:p>
        </p:txBody>
      </p:sp>
      <p:sp>
        <p:nvSpPr>
          <p:cNvPr id="6" name="頁尾版面配置區 5">
            <a:extLst>
              <a:ext uri="{FF2B5EF4-FFF2-40B4-BE49-F238E27FC236}">
                <a16:creationId xmlns:a16="http://schemas.microsoft.com/office/drawing/2014/main" id="{24F8A973-6D07-4F0C-97A0-280FEFC238E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B60BB1E-F41B-40F0-929B-5208374980BF}"/>
              </a:ext>
            </a:extLst>
          </p:cNvPr>
          <p:cNvSpPr>
            <a:spLocks noGrp="1"/>
          </p:cNvSpPr>
          <p:nvPr>
            <p:ph type="sldNum" sz="quarter" idx="12"/>
          </p:nvPr>
        </p:nvSpPr>
        <p:spPr/>
        <p:txBody>
          <a:body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314827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575AAC-624C-4B52-ABD4-699B1E35D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6722991-C57D-471F-8271-C419A1CFB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C839DD-8CBF-4E23-A0C7-7C039E95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90D7E-32D6-4894-AE08-7BBB3E610FC9}" type="datetimeFigureOut">
              <a:rPr lang="zh-TW" altLang="en-US" smtClean="0"/>
              <a:t>2025/1/2</a:t>
            </a:fld>
            <a:endParaRPr lang="zh-TW" altLang="en-US"/>
          </a:p>
        </p:txBody>
      </p:sp>
      <p:sp>
        <p:nvSpPr>
          <p:cNvPr id="5" name="頁尾版面配置區 4">
            <a:extLst>
              <a:ext uri="{FF2B5EF4-FFF2-40B4-BE49-F238E27FC236}">
                <a16:creationId xmlns:a16="http://schemas.microsoft.com/office/drawing/2014/main" id="{12802D8A-77D4-418C-8190-43B6ADED2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72B55E-2BE2-4AF4-AFF8-2A716F492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EC408-072F-4346-BD0A-D6AA5788A305}" type="slidenum">
              <a:rPr lang="zh-TW" altLang="en-US" smtClean="0"/>
              <a:t>‹#›</a:t>
            </a:fld>
            <a:endParaRPr lang="zh-TW" altLang="en-US"/>
          </a:p>
        </p:txBody>
      </p:sp>
    </p:spTree>
    <p:extLst>
      <p:ext uri="{BB962C8B-B14F-4D97-AF65-F5344CB8AC3E}">
        <p14:creationId xmlns:p14="http://schemas.microsoft.com/office/powerpoint/2010/main" val="2016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32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8BDFB-206F-B888-FCDD-A10D6351385A}"/>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6E772A2B-80B3-A8F5-E047-4A6C225C55A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921F8398-D4AB-8339-79E8-496EE4D74331}"/>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4</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結果</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D45C956-1D0B-2828-BEC0-3FD8D71E19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568509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4BE72-9F5B-97E7-F1BE-98619F36459B}"/>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5351FF6F-C10F-FC9F-94DA-5656205B410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BFDFF2DE-7CE3-66A1-8B9E-C964A48BE62F}"/>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5.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意外</a:t>
            </a:r>
            <a:endParaRPr lang="en-US" dirty="0">
              <a:solidFill>
                <a:schemeClr val="bg1"/>
              </a:solidFill>
              <a:latin typeface="微軟正黑體" panose="020B0604030504040204" pitchFamily="34" charset="-120"/>
              <a:ea typeface="微軟正黑體" panose="020B0604030504040204" pitchFamily="34" charset="-120"/>
            </a:endParaRPr>
          </a:p>
        </p:txBody>
      </p:sp>
      <p:grpSp>
        <p:nvGrpSpPr>
          <p:cNvPr id="7" name="群組 6">
            <a:extLst>
              <a:ext uri="{FF2B5EF4-FFF2-40B4-BE49-F238E27FC236}">
                <a16:creationId xmlns:a16="http://schemas.microsoft.com/office/drawing/2014/main" id="{69EA022F-6AFE-546F-D405-770581334360}"/>
              </a:ext>
            </a:extLst>
          </p:cNvPr>
          <p:cNvGrpSpPr/>
          <p:nvPr/>
        </p:nvGrpSpPr>
        <p:grpSpPr>
          <a:xfrm>
            <a:off x="847496" y="504646"/>
            <a:ext cx="6231035" cy="4309402"/>
            <a:chOff x="965830" y="579949"/>
            <a:chExt cx="6231035" cy="4309402"/>
          </a:xfrm>
        </p:grpSpPr>
        <p:pic>
          <p:nvPicPr>
            <p:cNvPr id="3" name="圖片 2">
              <a:extLst>
                <a:ext uri="{FF2B5EF4-FFF2-40B4-BE49-F238E27FC236}">
                  <a16:creationId xmlns:a16="http://schemas.microsoft.com/office/drawing/2014/main" id="{6EAF863E-494F-C28C-ECE6-C8381DDD7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830" y="579949"/>
              <a:ext cx="6231035" cy="4309402"/>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pic>
          <p:nvPicPr>
            <p:cNvPr id="6" name="圖片 5">
              <a:extLst>
                <a:ext uri="{FF2B5EF4-FFF2-40B4-BE49-F238E27FC236}">
                  <a16:creationId xmlns:a16="http://schemas.microsoft.com/office/drawing/2014/main" id="{169206D3-D990-AA1D-2862-DA7B8ECE58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8180" y="1608605"/>
              <a:ext cx="1435810" cy="1435810"/>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grpSp>
    </p:spTree>
    <p:extLst>
      <p:ext uri="{BB962C8B-B14F-4D97-AF65-F5344CB8AC3E}">
        <p14:creationId xmlns:p14="http://schemas.microsoft.com/office/powerpoint/2010/main" val="3045413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07225-6937-686B-A5B1-6BC8DBA41ABB}"/>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613B0DF7-7CEA-C6A3-3A56-4A4375511C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F4FA8503-56A4-2AEC-2331-E10130DDFDB5}"/>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5. </a:t>
            </a:r>
            <a:r>
              <a:rPr lang="zh-TW" altLang="en-US" b="1" dirty="0">
                <a:solidFill>
                  <a:schemeClr val="bg1"/>
                </a:solidFill>
                <a:latin typeface="微軟正黑體" panose="020B0604030504040204" pitchFamily="34" charset="-120"/>
                <a:ea typeface="微軟正黑體" panose="020B0604030504040204" pitchFamily="34" charset="-120"/>
              </a:rPr>
              <a:t>意外</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3B666274-B1BC-8B53-6D46-84C908D30A2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
        <p:nvSpPr>
          <p:cNvPr id="2" name="文字方塊 1">
            <a:extLst>
              <a:ext uri="{FF2B5EF4-FFF2-40B4-BE49-F238E27FC236}">
                <a16:creationId xmlns:a16="http://schemas.microsoft.com/office/drawing/2014/main" id="{DA48E052-9836-81DC-3B18-FF63CB06D95F}"/>
              </a:ext>
            </a:extLst>
          </p:cNvPr>
          <p:cNvSpPr txBox="1"/>
          <p:nvPr/>
        </p:nvSpPr>
        <p:spPr>
          <a:xfrm rot="19681176">
            <a:off x="3054023" y="1061088"/>
            <a:ext cx="726149" cy="230832"/>
          </a:xfrm>
          <a:prstGeom prst="rect">
            <a:avLst/>
          </a:prstGeom>
          <a:solidFill>
            <a:schemeClr val="tx1"/>
          </a:solidFill>
        </p:spPr>
        <p:txBody>
          <a:bodyPr wrap="square" rtlCol="0">
            <a:spAutoFit/>
          </a:bodyPr>
          <a:lstStyle/>
          <a:p>
            <a:pPr algn="ctr"/>
            <a:r>
              <a:rPr lang="zh-TW" altLang="en-US" sz="900" dirty="0">
                <a:ln>
                  <a:solidFill>
                    <a:schemeClr val="bg1"/>
                  </a:solidFill>
                </a:ln>
                <a:solidFill>
                  <a:srgbClr val="FF0000"/>
                </a:solidFill>
                <a:latin typeface="微軟正黑體" panose="020B0604030504040204" pitchFamily="34" charset="-120"/>
                <a:ea typeface="微軟正黑體" panose="020B0604030504040204" pitchFamily="34" charset="-120"/>
              </a:rPr>
              <a:t>根性</a:t>
            </a:r>
            <a:endParaRPr lang="en-US" sz="900" dirty="0">
              <a:ln>
                <a:solidFill>
                  <a:schemeClr val="bg1"/>
                </a:solidFill>
              </a:ln>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94039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BC97F-F166-5E31-D8C2-B51402902F7F}"/>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C676DF0D-1E14-39E6-38BA-25F6915D87F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9C56D37D-1818-8593-0C1A-9BB021C3C611}"/>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6.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轉彎</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D679F8D1-0D0A-B942-8C4A-E234E63D922A}"/>
              </a:ext>
            </a:extLst>
          </p:cNvPr>
          <p:cNvPicPr>
            <a:picLocks noChangeAspect="1"/>
          </p:cNvPicPr>
          <p:nvPr/>
        </p:nvPicPr>
        <p:blipFill>
          <a:blip r:embed="rId5">
            <a:extLst>
              <a:ext uri="{28A0092B-C50C-407E-A947-70E740481C1C}">
                <a14:useLocalDpi xmlns:a14="http://schemas.microsoft.com/office/drawing/2010/main" val="0"/>
              </a:ext>
            </a:extLst>
          </a:blip>
          <a:srcRect l="17926" r="25678"/>
          <a:stretch/>
        </p:blipFill>
        <p:spPr>
          <a:xfrm>
            <a:off x="1801884" y="448978"/>
            <a:ext cx="4234431" cy="4208046"/>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pic>
        <p:nvPicPr>
          <p:cNvPr id="10" name="圖片 9">
            <a:extLst>
              <a:ext uri="{FF2B5EF4-FFF2-40B4-BE49-F238E27FC236}">
                <a16:creationId xmlns:a16="http://schemas.microsoft.com/office/drawing/2014/main" id="{BDBFC3BF-30A1-4E76-2153-A273CBCF7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153" y="4410635"/>
            <a:ext cx="3321696" cy="2221150"/>
          </a:xfrm>
          <a:prstGeom prst="rect">
            <a:avLst/>
          </a:prstGeom>
        </p:spPr>
      </p:pic>
      <p:pic>
        <p:nvPicPr>
          <p:cNvPr id="12" name="圖片 11">
            <a:extLst>
              <a:ext uri="{FF2B5EF4-FFF2-40B4-BE49-F238E27FC236}">
                <a16:creationId xmlns:a16="http://schemas.microsoft.com/office/drawing/2014/main" id="{12B29A8B-EDB4-0CD6-E96B-1AFDA6224C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0267" y="3555098"/>
            <a:ext cx="2524550" cy="3076687"/>
          </a:xfrm>
          <a:prstGeom prst="rect">
            <a:avLst/>
          </a:prstGeom>
        </p:spPr>
      </p:pic>
    </p:spTree>
    <p:extLst>
      <p:ext uri="{BB962C8B-B14F-4D97-AF65-F5344CB8AC3E}">
        <p14:creationId xmlns:p14="http://schemas.microsoft.com/office/powerpoint/2010/main" val="1552961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AA71E-5693-45F7-5E5E-2E2B3F7A934B}"/>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633EA198-68D6-275F-89FF-7EF333F8CDC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E9C89C26-09D7-1F23-5B6F-9B85C6634DBE}"/>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6.</a:t>
            </a:r>
            <a:r>
              <a:rPr lang="zh-TW" altLang="en-US" b="1" dirty="0">
                <a:solidFill>
                  <a:schemeClr val="bg1"/>
                </a:solidFill>
                <a:latin typeface="微軟正黑體" panose="020B0604030504040204" pitchFamily="34" charset="-120"/>
                <a:ea typeface="微軟正黑體" panose="020B0604030504040204" pitchFamily="34" charset="-120"/>
              </a:rPr>
              <a:t> 轉彎</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DDB46DA6-2858-A69E-D05F-16D09A8195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691168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6D034-1703-F471-0F54-047B82EDA72A}"/>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8CBF8CFE-0438-0616-B6CD-19FCD493835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222EC02D-AC96-DC99-7730-607046807C48}"/>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7.</a:t>
            </a:r>
            <a:r>
              <a:rPr lang="zh-TW" altLang="en-US" b="1" dirty="0">
                <a:solidFill>
                  <a:schemeClr val="bg1"/>
                </a:solidFill>
                <a:latin typeface="微軟正黑體" panose="020B0604030504040204" pitchFamily="34" charset="-120"/>
                <a:ea typeface="微軟正黑體" panose="020B0604030504040204" pitchFamily="34" charset="-120"/>
              </a:rPr>
              <a:t> 結局</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B88E453F-89DB-FED8-E2AA-29A0B6C1BDCF}"/>
              </a:ext>
            </a:extLst>
          </p:cNvPr>
          <p:cNvPicPr>
            <a:picLocks noChangeAspect="1"/>
          </p:cNvPicPr>
          <p:nvPr/>
        </p:nvPicPr>
        <p:blipFill>
          <a:blip r:embed="rId5">
            <a:extLst>
              <a:ext uri="{28A0092B-C50C-407E-A947-70E740481C1C}">
                <a14:useLocalDpi xmlns:a14="http://schemas.microsoft.com/office/drawing/2010/main" val="0"/>
              </a:ext>
            </a:extLst>
          </a:blip>
          <a:srcRect t="5987"/>
          <a:stretch/>
        </p:blipFill>
        <p:spPr>
          <a:xfrm>
            <a:off x="1990166" y="112954"/>
            <a:ext cx="3141139" cy="6632090"/>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857129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65BF7-C7E3-C54F-52F9-514C2937B3F5}"/>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E0F4AFDA-D1CA-6B5B-EE10-EDE254FD2D3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61E8FEF7-8A44-6857-9A49-0788D2DB18FA}"/>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7.</a:t>
            </a:r>
            <a:r>
              <a:rPr lang="zh-TW" altLang="en-US" b="1" dirty="0">
                <a:solidFill>
                  <a:schemeClr val="bg1"/>
                </a:solidFill>
                <a:latin typeface="微軟正黑體" panose="020B0604030504040204" pitchFamily="34" charset="-120"/>
                <a:ea typeface="微軟正黑體" panose="020B0604030504040204" pitchFamily="34" charset="-120"/>
              </a:rPr>
              <a:t> 轉彎</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C892C9EF-61D2-5DF1-4701-18AF97B1FE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31184305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D3B05-3646-DEA1-B361-C4167AEE397C}"/>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17C1D7B8-D9A9-FEDF-3C06-B0BBAC900672}"/>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7.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結局</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76578298"/>
      </p:ext>
    </p:extLst>
  </p:cSld>
  <p:clrMapOvr>
    <a:masterClrMapping/>
  </p:clrMapOvr>
  <mc:AlternateContent xmlns:mc="http://schemas.openxmlformats.org/markup-compatibility/2006">
    <mc:Choice xmlns:p14="http://schemas.microsoft.com/office/powerpoint/2010/main" Requires="p14">
      <p:transition spd="slow" p14:dur="2000" advClick="0" advTm="500">
        <p:fade/>
      </p:transition>
    </mc:Choice>
    <mc:Fallback>
      <p:transition spd="slow" advClick="0" advTm="5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012B9-353B-61CB-9911-9583D40BAB3B}"/>
            </a:ext>
          </a:extLst>
        </p:cNvPr>
        <p:cNvGrpSpPr/>
        <p:nvPr/>
      </p:nvGrpSpPr>
      <p:grpSpPr>
        <a:xfrm>
          <a:off x="0" y="0"/>
          <a:ext cx="0" cy="0"/>
          <a:chOff x="0" y="0"/>
          <a:chExt cx="0" cy="0"/>
        </a:xfrm>
      </p:grpSpPr>
    </p:spTree>
    <p:extLst>
      <p:ext uri="{BB962C8B-B14F-4D97-AF65-F5344CB8AC3E}">
        <p14:creationId xmlns:p14="http://schemas.microsoft.com/office/powerpoint/2010/main" val="205553947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4F669-7C73-A2AB-3517-02B3412296F7}"/>
            </a:ext>
          </a:extLst>
        </p:cNvPr>
        <p:cNvGrpSpPr/>
        <p:nvPr/>
      </p:nvGrpSpPr>
      <p:grpSpPr>
        <a:xfrm>
          <a:off x="0" y="0"/>
          <a:ext cx="0" cy="0"/>
          <a:chOff x="0" y="0"/>
          <a:chExt cx="0" cy="0"/>
        </a:xfrm>
      </p:grpSpPr>
      <p:sp>
        <p:nvSpPr>
          <p:cNvPr id="2" name="文字方塊 1">
            <a:extLst>
              <a:ext uri="{FF2B5EF4-FFF2-40B4-BE49-F238E27FC236}">
                <a16:creationId xmlns:a16="http://schemas.microsoft.com/office/drawing/2014/main" id="{454AECE0-219A-8A4E-4758-1548E472ECB6}"/>
              </a:ext>
            </a:extLst>
          </p:cNvPr>
          <p:cNvSpPr txBox="1"/>
          <p:nvPr/>
        </p:nvSpPr>
        <p:spPr>
          <a:xfrm>
            <a:off x="890087" y="2524050"/>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a:t>
            </a:r>
            <a:r>
              <a:rPr lang="en-US" altLang="zh-TW" sz="6000" b="0" i="0" u="none" strike="noStrike" dirty="0">
                <a:solidFill>
                  <a:schemeClr val="bg1"/>
                </a:solidFill>
                <a:effectLst/>
                <a:latin typeface="OCR A Extended" panose="02010509020102010303" pitchFamily="50" charset="0"/>
              </a:rPr>
              <a:t>6</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a:t>
            </a:r>
            <a:r>
              <a:rPr lang="en-US" sz="6000" b="0" i="0" u="none" strike="noStrike" dirty="0">
                <a:solidFill>
                  <a:schemeClr val="bg1"/>
                </a:solidFill>
                <a:effectLst/>
                <a:latin typeface="OCR A Extended" panose="02010509020102010303" pitchFamily="50" charset="0"/>
              </a:rPr>
              <a:t>2/</a:t>
            </a:r>
            <a:r>
              <a:rPr lang="en-US" altLang="zh-TW" sz="6000" b="0" i="0" u="none" strike="noStrike" dirty="0">
                <a:solidFill>
                  <a:schemeClr val="bg1"/>
                </a:solidFill>
                <a:effectLst/>
                <a:latin typeface="OCR A Extended" panose="02010509020102010303" pitchFamily="50" charset="0"/>
              </a:rPr>
              <a:t>28</a:t>
            </a:r>
            <a:r>
              <a:rPr lang="en-US" sz="6000" b="0" i="0" u="none" strike="noStrike" dirty="0">
                <a:solidFill>
                  <a:schemeClr val="bg1"/>
                </a:solidFill>
                <a:effectLst/>
                <a:latin typeface="OCR A Extended" panose="02010509020102010303" pitchFamily="50" charset="0"/>
              </a:rPr>
              <a:t> </a:t>
            </a:r>
            <a:r>
              <a:rPr lang="en-US" altLang="zh-TW" sz="6000" b="0" i="0" u="none" strike="noStrike" dirty="0">
                <a:solidFill>
                  <a:schemeClr val="bg1"/>
                </a:solidFill>
                <a:effectLst/>
                <a:latin typeface="OCR A Extended" panose="02010509020102010303" pitchFamily="50" charset="0"/>
              </a:rPr>
              <a:t>20</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45</a:t>
            </a:r>
            <a:r>
              <a:rPr lang="en-US" sz="6000" b="0" i="0" u="none" strike="noStrike" dirty="0">
                <a:solidFill>
                  <a:schemeClr val="bg1"/>
                </a:solidFill>
                <a:effectLst/>
                <a:latin typeface="OCR A Extended" panose="02010509020102010303" pitchFamily="50" charset="0"/>
              </a:rPr>
              <a:t> P.M.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17</a:t>
            </a:r>
            <a:r>
              <a:rPr lang="en-US" altLang="zh-TW" sz="3200" b="0" i="0" u="none" strike="noStrike" dirty="0">
                <a:solidFill>
                  <a:schemeClr val="bg1"/>
                </a:solidFill>
                <a:effectLst/>
                <a:latin typeface="OCR A Extended" panose="02010509020102010303" pitchFamily="50" charset="0"/>
              </a:rPr>
              <a:t>72282723</a:t>
            </a:r>
            <a:endParaRPr lang="en-US" sz="3200" dirty="0">
              <a:solidFill>
                <a:schemeClr val="bg1"/>
              </a:solidFill>
              <a:latin typeface="OCR A Extended" panose="02010509020102010303" pitchFamily="50" charset="0"/>
            </a:endParaRPr>
          </a:p>
        </p:txBody>
      </p:sp>
      <p:sp>
        <p:nvSpPr>
          <p:cNvPr id="7" name="文字方塊 6">
            <a:extLst>
              <a:ext uri="{FF2B5EF4-FFF2-40B4-BE49-F238E27FC236}">
                <a16:creationId xmlns:a16="http://schemas.microsoft.com/office/drawing/2014/main" id="{278E6F85-046B-4884-2A91-1D2FDEA53F95}"/>
              </a:ext>
            </a:extLst>
          </p:cNvPr>
          <p:cNvSpPr txBox="1"/>
          <p:nvPr/>
        </p:nvSpPr>
        <p:spPr>
          <a:xfrm>
            <a:off x="890087" y="2521059"/>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a:t>
            </a:r>
            <a:r>
              <a:rPr lang="en-US" altLang="zh-TW" sz="6000" b="0" i="0" u="none" strike="noStrike" dirty="0">
                <a:solidFill>
                  <a:schemeClr val="bg1"/>
                </a:solidFill>
                <a:effectLst/>
                <a:latin typeface="OCR A Extended" panose="02010509020102010303" pitchFamily="50" charset="0"/>
              </a:rPr>
              <a:t>6</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a:t>
            </a:r>
            <a:r>
              <a:rPr lang="en-US" sz="6000" b="0" i="0" u="none" strike="noStrike" dirty="0">
                <a:solidFill>
                  <a:schemeClr val="bg1"/>
                </a:solidFill>
                <a:effectLst/>
                <a:latin typeface="OCR A Extended" panose="02010509020102010303" pitchFamily="50" charset="0"/>
              </a:rPr>
              <a:t>2/</a:t>
            </a:r>
            <a:r>
              <a:rPr lang="en-US" altLang="zh-TW" sz="6000" b="0" i="0" u="none" strike="noStrike" dirty="0">
                <a:solidFill>
                  <a:schemeClr val="bg1"/>
                </a:solidFill>
                <a:effectLst/>
                <a:latin typeface="OCR A Extended" panose="02010509020102010303" pitchFamily="50" charset="0"/>
              </a:rPr>
              <a:t>28</a:t>
            </a:r>
            <a:r>
              <a:rPr lang="en-US" sz="6000" b="0" i="0" u="none" strike="noStrike" dirty="0">
                <a:solidFill>
                  <a:schemeClr val="bg1"/>
                </a:solidFill>
                <a:effectLst/>
                <a:latin typeface="OCR A Extended" panose="02010509020102010303" pitchFamily="50" charset="0"/>
              </a:rPr>
              <a:t> </a:t>
            </a:r>
            <a:r>
              <a:rPr lang="en-US" altLang="zh-TW" sz="6000" b="0" i="0" u="none" strike="noStrike" dirty="0">
                <a:solidFill>
                  <a:schemeClr val="bg1"/>
                </a:solidFill>
                <a:effectLst/>
                <a:latin typeface="OCR A Extended" panose="02010509020102010303" pitchFamily="50" charset="0"/>
              </a:rPr>
              <a:t>20</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45</a:t>
            </a:r>
            <a:r>
              <a:rPr lang="en-US" sz="6000" b="0" i="0" u="none" strike="noStrike" dirty="0">
                <a:solidFill>
                  <a:schemeClr val="bg1"/>
                </a:solidFill>
                <a:effectLst/>
                <a:latin typeface="OCR A Extended" panose="02010509020102010303" pitchFamily="50" charset="0"/>
              </a:rPr>
              <a:t> P.M.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17</a:t>
            </a:r>
            <a:r>
              <a:rPr lang="en-US" altLang="zh-TW" sz="3200" b="0" i="0" u="none" strike="noStrike" dirty="0">
                <a:solidFill>
                  <a:schemeClr val="bg1"/>
                </a:solidFill>
                <a:effectLst/>
                <a:latin typeface="OCR A Extended" panose="02010509020102010303" pitchFamily="50" charset="0"/>
              </a:rPr>
              <a:t>72282724</a:t>
            </a:r>
            <a:endParaRPr lang="en-US" sz="3200" dirty="0">
              <a:solidFill>
                <a:schemeClr val="bg1"/>
              </a:solidFill>
              <a:latin typeface="OCR A Extended" panose="02010509020102010303" pitchFamily="50" charset="0"/>
            </a:endParaRPr>
          </a:p>
        </p:txBody>
      </p:sp>
      <p:sp>
        <p:nvSpPr>
          <p:cNvPr id="8" name="文字方塊 7">
            <a:extLst>
              <a:ext uri="{FF2B5EF4-FFF2-40B4-BE49-F238E27FC236}">
                <a16:creationId xmlns:a16="http://schemas.microsoft.com/office/drawing/2014/main" id="{6033042B-37AA-2F23-8A17-627B52324A40}"/>
              </a:ext>
            </a:extLst>
          </p:cNvPr>
          <p:cNvSpPr txBox="1"/>
          <p:nvPr/>
        </p:nvSpPr>
        <p:spPr>
          <a:xfrm>
            <a:off x="890087" y="2518068"/>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a:t>
            </a:r>
            <a:r>
              <a:rPr lang="en-US" altLang="zh-TW" sz="6000" b="0" i="0" u="none" strike="noStrike" dirty="0">
                <a:solidFill>
                  <a:schemeClr val="bg1"/>
                </a:solidFill>
                <a:effectLst/>
                <a:latin typeface="OCR A Extended" panose="02010509020102010303" pitchFamily="50" charset="0"/>
              </a:rPr>
              <a:t>6</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a:t>
            </a:r>
            <a:r>
              <a:rPr lang="en-US" sz="6000" b="0" i="0" u="none" strike="noStrike" dirty="0">
                <a:solidFill>
                  <a:schemeClr val="bg1"/>
                </a:solidFill>
                <a:effectLst/>
                <a:latin typeface="OCR A Extended" panose="02010509020102010303" pitchFamily="50" charset="0"/>
              </a:rPr>
              <a:t>2/</a:t>
            </a:r>
            <a:r>
              <a:rPr lang="en-US" altLang="zh-TW" sz="6000" b="0" i="0" u="none" strike="noStrike" dirty="0">
                <a:solidFill>
                  <a:schemeClr val="bg1"/>
                </a:solidFill>
                <a:effectLst/>
                <a:latin typeface="OCR A Extended" panose="02010509020102010303" pitchFamily="50" charset="0"/>
              </a:rPr>
              <a:t>28</a:t>
            </a:r>
            <a:r>
              <a:rPr lang="en-US" sz="6000" b="0" i="0" u="none" strike="noStrike" dirty="0">
                <a:solidFill>
                  <a:schemeClr val="bg1"/>
                </a:solidFill>
                <a:effectLst/>
                <a:latin typeface="OCR A Extended" panose="02010509020102010303" pitchFamily="50" charset="0"/>
              </a:rPr>
              <a:t> </a:t>
            </a:r>
            <a:r>
              <a:rPr lang="en-US" altLang="zh-TW" sz="6000" b="0" i="0" u="none" strike="noStrike" dirty="0">
                <a:solidFill>
                  <a:schemeClr val="bg1"/>
                </a:solidFill>
                <a:effectLst/>
                <a:latin typeface="OCR A Extended" panose="02010509020102010303" pitchFamily="50" charset="0"/>
              </a:rPr>
              <a:t>20</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45</a:t>
            </a:r>
            <a:r>
              <a:rPr lang="en-US" sz="6000" b="0" i="0" u="none" strike="noStrike" dirty="0">
                <a:solidFill>
                  <a:schemeClr val="bg1"/>
                </a:solidFill>
                <a:effectLst/>
                <a:latin typeface="OCR A Extended" panose="02010509020102010303" pitchFamily="50" charset="0"/>
              </a:rPr>
              <a:t> P.M.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17</a:t>
            </a:r>
            <a:r>
              <a:rPr lang="en-US" altLang="zh-TW" sz="3200" b="0" i="0" u="none" strike="noStrike" dirty="0">
                <a:solidFill>
                  <a:schemeClr val="bg1"/>
                </a:solidFill>
                <a:effectLst/>
                <a:latin typeface="OCR A Extended" panose="02010509020102010303" pitchFamily="50" charset="0"/>
              </a:rPr>
              <a:t>72282725</a:t>
            </a:r>
            <a:endParaRPr lang="en-US" sz="3200" dirty="0">
              <a:solidFill>
                <a:schemeClr val="bg1"/>
              </a:solidFill>
              <a:latin typeface="OCR A Extended" panose="02010509020102010303" pitchFamily="50" charset="0"/>
            </a:endParaRPr>
          </a:p>
        </p:txBody>
      </p:sp>
      <p:sp>
        <p:nvSpPr>
          <p:cNvPr id="9" name="文字方塊 8">
            <a:extLst>
              <a:ext uri="{FF2B5EF4-FFF2-40B4-BE49-F238E27FC236}">
                <a16:creationId xmlns:a16="http://schemas.microsoft.com/office/drawing/2014/main" id="{1FCE6C64-9875-2844-1F93-6EDA9C1B4694}"/>
              </a:ext>
            </a:extLst>
          </p:cNvPr>
          <p:cNvSpPr txBox="1"/>
          <p:nvPr/>
        </p:nvSpPr>
        <p:spPr>
          <a:xfrm>
            <a:off x="890087" y="2515077"/>
            <a:ext cx="10411826" cy="1815882"/>
          </a:xfrm>
          <a:prstGeom prst="rect">
            <a:avLst/>
          </a:prstGeom>
          <a:noFill/>
        </p:spPr>
        <p:txBody>
          <a:bodyPr wrap="none" rtlCol="0">
            <a:spAutoFit/>
          </a:bodyPr>
          <a:lstStyle/>
          <a:p>
            <a:pPr algn="ctr"/>
            <a:r>
              <a:rPr lang="en-US" sz="6000" b="0" i="0" u="none" strike="noStrike" dirty="0">
                <a:solidFill>
                  <a:schemeClr val="bg1"/>
                </a:solidFill>
                <a:effectLst/>
                <a:latin typeface="OCR A Extended" panose="02010509020102010303" pitchFamily="50" charset="0"/>
              </a:rPr>
              <a:t>202</a:t>
            </a:r>
            <a:r>
              <a:rPr lang="en-US" altLang="zh-TW" sz="6000" b="0" i="0" u="none" strike="noStrike" dirty="0">
                <a:solidFill>
                  <a:schemeClr val="bg1"/>
                </a:solidFill>
                <a:effectLst/>
                <a:latin typeface="OCR A Extended" panose="02010509020102010303" pitchFamily="50" charset="0"/>
              </a:rPr>
              <a:t>6</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0</a:t>
            </a:r>
            <a:r>
              <a:rPr lang="en-US" sz="6000" b="0" i="0" u="none" strike="noStrike" dirty="0">
                <a:solidFill>
                  <a:schemeClr val="bg1"/>
                </a:solidFill>
                <a:effectLst/>
                <a:latin typeface="OCR A Extended" panose="02010509020102010303" pitchFamily="50" charset="0"/>
              </a:rPr>
              <a:t>2/</a:t>
            </a:r>
            <a:r>
              <a:rPr lang="en-US" altLang="zh-TW" sz="6000" b="0" i="0" u="none" strike="noStrike" dirty="0">
                <a:solidFill>
                  <a:schemeClr val="bg1"/>
                </a:solidFill>
                <a:effectLst/>
                <a:latin typeface="OCR A Extended" panose="02010509020102010303" pitchFamily="50" charset="0"/>
              </a:rPr>
              <a:t>28</a:t>
            </a:r>
            <a:r>
              <a:rPr lang="en-US" sz="6000" b="0" i="0" u="none" strike="noStrike" dirty="0">
                <a:solidFill>
                  <a:schemeClr val="bg1"/>
                </a:solidFill>
                <a:effectLst/>
                <a:latin typeface="OCR A Extended" panose="02010509020102010303" pitchFamily="50" charset="0"/>
              </a:rPr>
              <a:t> </a:t>
            </a:r>
            <a:r>
              <a:rPr lang="en-US" altLang="zh-TW" sz="6000" b="0" i="0" u="none" strike="noStrike" dirty="0">
                <a:solidFill>
                  <a:schemeClr val="bg1"/>
                </a:solidFill>
                <a:effectLst/>
                <a:latin typeface="OCR A Extended" panose="02010509020102010303" pitchFamily="50" charset="0"/>
              </a:rPr>
              <a:t>20</a:t>
            </a:r>
            <a:r>
              <a:rPr lang="en-US" sz="6000" b="0" i="0" u="none" strike="noStrike" dirty="0">
                <a:solidFill>
                  <a:schemeClr val="bg1"/>
                </a:solidFill>
                <a:effectLst/>
                <a:latin typeface="OCR A Extended" panose="02010509020102010303" pitchFamily="50" charset="0"/>
              </a:rPr>
              <a:t>:</a:t>
            </a:r>
            <a:r>
              <a:rPr lang="en-US" altLang="zh-TW" sz="6000" b="0" i="0" u="none" strike="noStrike" dirty="0">
                <a:solidFill>
                  <a:schemeClr val="bg1"/>
                </a:solidFill>
                <a:effectLst/>
                <a:latin typeface="OCR A Extended" panose="02010509020102010303" pitchFamily="50" charset="0"/>
              </a:rPr>
              <a:t>45</a:t>
            </a:r>
            <a:r>
              <a:rPr lang="en-US" sz="6000" b="0" i="0" u="none" strike="noStrike" dirty="0">
                <a:solidFill>
                  <a:schemeClr val="bg1"/>
                </a:solidFill>
                <a:effectLst/>
                <a:latin typeface="OCR A Extended" panose="02010509020102010303" pitchFamily="50" charset="0"/>
              </a:rPr>
              <a:t> P.M. </a:t>
            </a:r>
          </a:p>
          <a:p>
            <a:pPr algn="ctr"/>
            <a:endParaRPr lang="en-US" sz="2000" b="0" i="0" u="none" strike="noStrike" dirty="0">
              <a:solidFill>
                <a:schemeClr val="bg1"/>
              </a:solidFill>
              <a:effectLst/>
              <a:latin typeface="OCR A Extended" panose="02010509020102010303" pitchFamily="50" charset="0"/>
            </a:endParaRPr>
          </a:p>
          <a:p>
            <a:pPr algn="ctr"/>
            <a:r>
              <a:rPr lang="en-US" sz="3200" b="0" i="0" u="none" strike="noStrike" dirty="0">
                <a:solidFill>
                  <a:schemeClr val="bg1"/>
                </a:solidFill>
                <a:effectLst/>
                <a:latin typeface="OCR A Extended" panose="02010509020102010303" pitchFamily="50" charset="0"/>
              </a:rPr>
              <a:t>UNIX TIMESTAMP: 17</a:t>
            </a:r>
            <a:r>
              <a:rPr lang="en-US" altLang="zh-TW" sz="3200" b="0" i="0" u="none" strike="noStrike" dirty="0">
                <a:solidFill>
                  <a:schemeClr val="bg1"/>
                </a:solidFill>
                <a:effectLst/>
                <a:latin typeface="OCR A Extended" panose="02010509020102010303" pitchFamily="50" charset="0"/>
              </a:rPr>
              <a:t>72282726</a:t>
            </a:r>
            <a:endParaRPr lang="en-US" sz="3200"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285525717"/>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1000"/>
                                  </p:stCondLst>
                                  <p:childTnLst>
                                    <p:set>
                                      <p:cBhvr>
                                        <p:cTn id="6" dur="1" fill="hold">
                                          <p:stCondLst>
                                            <p:cond delay="9"/>
                                          </p:stCondLst>
                                        </p:cTn>
                                        <p:tgtEl>
                                          <p:spTgt spid="2"/>
                                        </p:tgtEl>
                                        <p:attrNameLst>
                                          <p:attrName>style.visibility</p:attrName>
                                        </p:attrNameLst>
                                      </p:cBhvr>
                                      <p:to>
                                        <p:strVal val="hidden"/>
                                      </p:to>
                                    </p:set>
                                  </p:childTnLst>
                                </p:cTn>
                              </p:par>
                              <p:par>
                                <p:cTn id="7" presetID="1" presetClass="entr" presetSubtype="0" fill="hold" grpId="1" nodeType="withEffect">
                                  <p:stCondLst>
                                    <p:cond delay="100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1010"/>
                            </p:stCondLst>
                            <p:childTnLst>
                              <p:par>
                                <p:cTn id="10" presetID="1" presetClass="exit" presetSubtype="0" fill="hold" grpId="0" nodeType="afterEffect">
                                  <p:stCondLst>
                                    <p:cond delay="1000"/>
                                  </p:stCondLst>
                                  <p:childTnLst>
                                    <p:set>
                                      <p:cBhvr>
                                        <p:cTn id="11" dur="1" fill="hold">
                                          <p:stCondLst>
                                            <p:cond delay="0"/>
                                          </p:stCondLst>
                                        </p:cTn>
                                        <p:tgtEl>
                                          <p:spTgt spid="7"/>
                                        </p:tgtEl>
                                        <p:attrNameLst>
                                          <p:attrName>style.visibility</p:attrName>
                                        </p:attrNameLst>
                                      </p:cBhvr>
                                      <p:to>
                                        <p:strVal val="hidden"/>
                                      </p:to>
                                    </p:set>
                                  </p:childTnLst>
                                </p:cTn>
                              </p:par>
                              <p:par>
                                <p:cTn id="12" presetID="1" presetClass="entr" presetSubtype="0" fill="hold" grpId="1" nodeType="withEffect">
                                  <p:stCondLst>
                                    <p:cond delay="1000"/>
                                  </p:stCondLst>
                                  <p:childTnLst>
                                    <p:set>
                                      <p:cBhvr>
                                        <p:cTn id="13" dur="1" fill="hold">
                                          <p:stCondLst>
                                            <p:cond delay="9"/>
                                          </p:stCondLst>
                                        </p:cTn>
                                        <p:tgtEl>
                                          <p:spTgt spid="8"/>
                                        </p:tgtEl>
                                        <p:attrNameLst>
                                          <p:attrName>style.visibility</p:attrName>
                                        </p:attrNameLst>
                                      </p:cBhvr>
                                      <p:to>
                                        <p:strVal val="visible"/>
                                      </p:to>
                                    </p:set>
                                  </p:childTnLst>
                                </p:cTn>
                              </p:par>
                            </p:childTnLst>
                          </p:cTn>
                        </p:par>
                        <p:par>
                          <p:cTn id="14" fill="hold">
                            <p:stCondLst>
                              <p:cond delay="2020"/>
                            </p:stCondLst>
                            <p:childTnLst>
                              <p:par>
                                <p:cTn id="15" presetID="1" presetClass="exit" presetSubtype="0" fill="hold" grpId="0" nodeType="afterEffect">
                                  <p:stCondLst>
                                    <p:cond delay="100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1" nodeType="with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8" grpId="0"/>
      <p:bldP spid="8" grpId="1"/>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CDAD8-FC0F-E18E-12AE-FC3652A45E63}"/>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990982A0-6F2B-2103-C8E9-336A7367F209}"/>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1.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目標</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main-relax">
            <a:hlinkClick r:id="" action="ppaction://media"/>
            <a:extLst>
              <a:ext uri="{FF2B5EF4-FFF2-40B4-BE49-F238E27FC236}">
                <a16:creationId xmlns:a16="http://schemas.microsoft.com/office/drawing/2014/main" id="{EA6E3890-27E4-F475-1E7E-BCEA07671F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3215" y="458191"/>
            <a:ext cx="609600" cy="609600"/>
          </a:xfrm>
          <a:prstGeom prst="rect">
            <a:avLst/>
          </a:prstGeom>
        </p:spPr>
      </p:pic>
    </p:spTree>
    <p:extLst>
      <p:ext uri="{BB962C8B-B14F-4D97-AF65-F5344CB8AC3E}">
        <p14:creationId xmlns:p14="http://schemas.microsoft.com/office/powerpoint/2010/main" val="1138005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15"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21F9-0A6B-96D1-6D79-063141499B07}"/>
            </a:ext>
          </a:extLst>
        </p:cNvPr>
        <p:cNvGrpSpPr/>
        <p:nvPr/>
      </p:nvGrpSpPr>
      <p:grpSpPr>
        <a:xfrm>
          <a:off x="0" y="0"/>
          <a:ext cx="0" cy="0"/>
          <a:chOff x="0" y="0"/>
          <a:chExt cx="0" cy="0"/>
        </a:xfrm>
      </p:grpSpPr>
      <p:pic>
        <p:nvPicPr>
          <p:cNvPr id="6" name="圖片 5">
            <a:extLst>
              <a:ext uri="{FF2B5EF4-FFF2-40B4-BE49-F238E27FC236}">
                <a16:creationId xmlns:a16="http://schemas.microsoft.com/office/drawing/2014/main" id="{4A02A4DE-DFA4-0C17-6465-143070CAE50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9D07EA00-A997-392F-8D10-442EDF46FA9C}"/>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1.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目標</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16592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2CF2-51E6-3485-2747-8B3AAB9C3216}"/>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D4DD0EE8-3638-4023-2380-082E6C3D94E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pic>
        <p:nvPicPr>
          <p:cNvPr id="3" name="圖片 2">
            <a:extLst>
              <a:ext uri="{FF2B5EF4-FFF2-40B4-BE49-F238E27FC236}">
                <a16:creationId xmlns:a16="http://schemas.microsoft.com/office/drawing/2014/main" id="{8FDC6B10-F18C-5F0F-7D46-15F6596F554C}"/>
              </a:ext>
            </a:extLst>
          </p:cNvPr>
          <p:cNvPicPr>
            <a:picLocks noChangeAspect="1"/>
          </p:cNvPicPr>
          <p:nvPr/>
        </p:nvPicPr>
        <p:blipFill>
          <a:blip r:embed="rId5">
            <a:extLst>
              <a:ext uri="{28A0092B-C50C-407E-A947-70E740481C1C}">
                <a14:useLocalDpi xmlns:a14="http://schemas.microsoft.com/office/drawing/2010/main" val="0"/>
              </a:ext>
            </a:extLst>
          </a:blip>
          <a:srcRect l="18990" t="-6" r="24953" b="6"/>
          <a:stretch/>
        </p:blipFill>
        <p:spPr>
          <a:xfrm>
            <a:off x="1783956" y="428090"/>
            <a:ext cx="4230017"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
        <p:nvSpPr>
          <p:cNvPr id="5" name="文字方塊 4">
            <a:extLst>
              <a:ext uri="{FF2B5EF4-FFF2-40B4-BE49-F238E27FC236}">
                <a16:creationId xmlns:a16="http://schemas.microsoft.com/office/drawing/2014/main" id="{4C689C0B-7456-9228-3F3D-3D199B25BB97}"/>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1. </a:t>
            </a:r>
            <a:r>
              <a:rPr lang="zh-TW" altLang="en-US" sz="1800" b="1" i="0" u="none" strike="noStrike" dirty="0">
                <a:solidFill>
                  <a:schemeClr val="bg1"/>
                </a:solidFill>
                <a:effectLst/>
                <a:latin typeface="微軟正黑體" panose="020B0604030504040204" pitchFamily="34" charset="-120"/>
                <a:ea typeface="微軟正黑體" panose="020B0604030504040204" pitchFamily="34" charset="-120"/>
              </a:rPr>
              <a:t>目標</a:t>
            </a:r>
            <a:endParaRPr 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2121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ABDCA-81D6-8584-05A5-DDF0FF0CDF18}"/>
            </a:ext>
          </a:extLst>
        </p:cNvPr>
        <p:cNvGrpSpPr/>
        <p:nvPr/>
      </p:nvGrpSpPr>
      <p:grpSpPr>
        <a:xfrm>
          <a:off x="0" y="0"/>
          <a:ext cx="0" cy="0"/>
          <a:chOff x="0" y="0"/>
          <a:chExt cx="0" cy="0"/>
        </a:xfrm>
      </p:grpSpPr>
      <p:pic>
        <p:nvPicPr>
          <p:cNvPr id="2" name="圖片 1">
            <a:extLst>
              <a:ext uri="{FF2B5EF4-FFF2-40B4-BE49-F238E27FC236}">
                <a16:creationId xmlns:a16="http://schemas.microsoft.com/office/drawing/2014/main" id="{E5F33B65-92E6-5A21-C160-761345DA6B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pic>
        <p:nvPicPr>
          <p:cNvPr id="3" name="圖片 2">
            <a:extLst>
              <a:ext uri="{FF2B5EF4-FFF2-40B4-BE49-F238E27FC236}">
                <a16:creationId xmlns:a16="http://schemas.microsoft.com/office/drawing/2014/main" id="{917BA214-2E30-EBE1-52F0-78915EBB2C84}"/>
              </a:ext>
            </a:extLst>
          </p:cNvPr>
          <p:cNvPicPr>
            <a:picLocks noChangeAspect="1"/>
          </p:cNvPicPr>
          <p:nvPr/>
        </p:nvPicPr>
        <p:blipFill>
          <a:blip r:embed="rId5">
            <a:extLst>
              <a:ext uri="{28A0092B-C50C-407E-A947-70E740481C1C}">
                <a14:useLocalDpi xmlns:a14="http://schemas.microsoft.com/office/drawing/2010/main" val="0"/>
              </a:ext>
            </a:extLst>
          </a:blip>
          <a:srcRect l="21868" r="21868"/>
          <a:stretch/>
        </p:blipFill>
        <p:spPr>
          <a:xfrm>
            <a:off x="1783956" y="428090"/>
            <a:ext cx="4230017"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
        <p:nvSpPr>
          <p:cNvPr id="5" name="文字方塊 4">
            <a:extLst>
              <a:ext uri="{FF2B5EF4-FFF2-40B4-BE49-F238E27FC236}">
                <a16:creationId xmlns:a16="http://schemas.microsoft.com/office/drawing/2014/main" id="{36716881-B598-FCE8-07DB-DE2EA829232F}"/>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2</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阻礙</a:t>
            </a:r>
            <a:endParaRPr lang="en-US" dirty="0">
              <a:solidFill>
                <a:schemeClr val="bg1"/>
              </a:solidFill>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BD35D858-A88F-9ADD-335A-BBAD62B718CF}"/>
              </a:ext>
            </a:extLst>
          </p:cNvPr>
          <p:cNvSpPr txBox="1"/>
          <p:nvPr/>
        </p:nvSpPr>
        <p:spPr>
          <a:xfrm>
            <a:off x="1783956" y="4866057"/>
            <a:ext cx="4230017" cy="830997"/>
          </a:xfrm>
          <a:prstGeom prst="rect">
            <a:avLst/>
          </a:prstGeom>
          <a:solidFill>
            <a:schemeClr val="tx1"/>
          </a:solidFill>
        </p:spPr>
        <p:txBody>
          <a:bodyPr wrap="square">
            <a:spAutoFit/>
          </a:bodyP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最改變人生的遊戲：</a:t>
            </a:r>
            <a:r>
              <a:rPr lang="en-US" altLang="zh-TW" sz="2400" b="1" dirty="0">
                <a:solidFill>
                  <a:schemeClr val="bg1"/>
                </a:solidFill>
                <a:latin typeface="微軟正黑體" panose="020B0604030504040204" pitchFamily="34" charset="-120"/>
                <a:ea typeface="微軟正黑體" panose="020B0604030504040204" pitchFamily="34" charset="-120"/>
              </a:rPr>
              <a:t>《Minecraft》</a:t>
            </a:r>
            <a:endParaRPr lang="en-US" sz="2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85320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02400-517D-1E49-4A1F-DF76F5E4ADD0}"/>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BC874C73-E314-6C08-C651-1EAF2D505B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pic>
        <p:nvPicPr>
          <p:cNvPr id="3" name="圖片 2">
            <a:extLst>
              <a:ext uri="{FF2B5EF4-FFF2-40B4-BE49-F238E27FC236}">
                <a16:creationId xmlns:a16="http://schemas.microsoft.com/office/drawing/2014/main" id="{F9AFC4B7-8547-4739-A422-B5DCD909BF81}"/>
              </a:ext>
            </a:extLst>
          </p:cNvPr>
          <p:cNvPicPr>
            <a:picLocks noChangeAspect="1"/>
          </p:cNvPicPr>
          <p:nvPr/>
        </p:nvPicPr>
        <p:blipFill>
          <a:blip r:embed="rId5">
            <a:extLst>
              <a:ext uri="{28A0092B-C50C-407E-A947-70E740481C1C}">
                <a14:useLocalDpi xmlns:a14="http://schemas.microsoft.com/office/drawing/2010/main" val="0"/>
              </a:ext>
            </a:extLst>
          </a:blip>
          <a:srcRect l="254" t="24895" r="-254" b="4389"/>
          <a:stretch/>
        </p:blipFill>
        <p:spPr>
          <a:xfrm>
            <a:off x="1783956" y="428090"/>
            <a:ext cx="4230017"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
        <p:nvSpPr>
          <p:cNvPr id="5" name="文字方塊 4">
            <a:extLst>
              <a:ext uri="{FF2B5EF4-FFF2-40B4-BE49-F238E27FC236}">
                <a16:creationId xmlns:a16="http://schemas.microsoft.com/office/drawing/2014/main" id="{48F4CCBB-9E18-6C87-A6D0-E6E5E2F69BCD}"/>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2</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阻礙</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E61BE522-84C8-3127-F0F7-8F879A7F1E87}"/>
              </a:ext>
            </a:extLst>
          </p:cNvPr>
          <p:cNvPicPr>
            <a:picLocks noChangeAspect="1"/>
          </p:cNvPicPr>
          <p:nvPr/>
        </p:nvPicPr>
        <p:blipFill>
          <a:blip r:embed="rId6">
            <a:extLst>
              <a:ext uri="{28A0092B-C50C-407E-A947-70E740481C1C}">
                <a14:useLocalDpi xmlns:a14="http://schemas.microsoft.com/office/drawing/2010/main" val="0"/>
              </a:ext>
            </a:extLst>
          </a:blip>
          <a:srcRect l="44942" r="20122" b="35492"/>
          <a:stretch/>
        </p:blipFill>
        <p:spPr>
          <a:xfrm>
            <a:off x="4459160" y="5065474"/>
            <a:ext cx="1491496" cy="1549102"/>
          </a:xfrm>
          <a:prstGeom prst="rect">
            <a:avLst/>
          </a:prstGeom>
        </p:spPr>
      </p:pic>
      <p:sp>
        <p:nvSpPr>
          <p:cNvPr id="6" name="文字方塊 5">
            <a:extLst>
              <a:ext uri="{FF2B5EF4-FFF2-40B4-BE49-F238E27FC236}">
                <a16:creationId xmlns:a16="http://schemas.microsoft.com/office/drawing/2014/main" id="{B933FC02-7A89-0D35-592B-7AAF0F3D162A}"/>
              </a:ext>
            </a:extLst>
          </p:cNvPr>
          <p:cNvSpPr txBox="1"/>
          <p:nvPr/>
        </p:nvSpPr>
        <p:spPr>
          <a:xfrm>
            <a:off x="3853149" y="5655358"/>
            <a:ext cx="2388197" cy="369333"/>
          </a:xfrm>
          <a:prstGeom prst="rect">
            <a:avLst/>
          </a:prstGeom>
          <a:solidFill>
            <a:schemeClr val="tx1"/>
          </a:solidFill>
        </p:spPr>
        <p:txBody>
          <a:bodyPr wrap="square">
            <a:spAutoFit/>
          </a:bodyPr>
          <a:lstStyle/>
          <a:p>
            <a:pPr algn="ctr"/>
            <a:r>
              <a:rPr lang="zh-TW" altLang="en-US" b="1" strike="sngStrike" dirty="0">
                <a:solidFill>
                  <a:schemeClr val="bg1"/>
                </a:solidFill>
                <a:latin typeface="微軟正黑體" panose="020B0604030504040204" pitchFamily="34" charset="-120"/>
                <a:ea typeface="微軟正黑體" panose="020B0604030504040204" pitchFamily="34" charset="-120"/>
              </a:rPr>
              <a:t>我也想成為茅場晶彥</a:t>
            </a:r>
            <a:endParaRPr lang="en-US" strike="sngStrike" dirty="0">
              <a:solidFill>
                <a:schemeClr val="bg1"/>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D6698DAC-205F-AE7E-89D4-DAC0F6F0C4C3}"/>
              </a:ext>
            </a:extLst>
          </p:cNvPr>
          <p:cNvSpPr txBox="1"/>
          <p:nvPr/>
        </p:nvSpPr>
        <p:spPr>
          <a:xfrm>
            <a:off x="1783957" y="4866057"/>
            <a:ext cx="2384514" cy="461665"/>
          </a:xfrm>
          <a:prstGeom prst="rect">
            <a:avLst/>
          </a:prstGeom>
          <a:solidFill>
            <a:schemeClr val="tx1"/>
          </a:solidFill>
        </p:spPr>
        <p:txBody>
          <a:bodyPr wrap="square">
            <a:spAutoFit/>
          </a:bodyPr>
          <a:lstStyle/>
          <a:p>
            <a:pPr algn="ctr"/>
            <a:r>
              <a:rPr lang="en-US" altLang="zh-TW" sz="2400" b="1" dirty="0">
                <a:solidFill>
                  <a:schemeClr val="bg1"/>
                </a:solidFill>
                <a:latin typeface="微軟正黑體" panose="020B0604030504040204" pitchFamily="34" charset="-120"/>
                <a:ea typeface="微軟正黑體" panose="020B0604030504040204" pitchFamily="34" charset="-120"/>
              </a:rPr>
              <a:t>《</a:t>
            </a:r>
            <a:r>
              <a:rPr lang="zh-TW" altLang="en-US" sz="2400" b="1" dirty="0">
                <a:solidFill>
                  <a:schemeClr val="bg1"/>
                </a:solidFill>
                <a:latin typeface="微軟正黑體" panose="020B0604030504040204" pitchFamily="34" charset="-120"/>
                <a:ea typeface="微軟正黑體" panose="020B0604030504040204" pitchFamily="34" charset="-120"/>
              </a:rPr>
              <a:t>刀劍神域</a:t>
            </a:r>
            <a:r>
              <a:rPr lang="en-US" altLang="zh-TW" sz="2400" b="1" dirty="0">
                <a:solidFill>
                  <a:schemeClr val="bg1"/>
                </a:solidFill>
                <a:latin typeface="微軟正黑體" panose="020B0604030504040204" pitchFamily="34" charset="-120"/>
                <a:ea typeface="微軟正黑體" panose="020B0604030504040204" pitchFamily="34" charset="-120"/>
              </a:rPr>
              <a:t>》</a:t>
            </a:r>
            <a:endParaRPr lang="en-US" sz="24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07606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5DE6D-AC70-3253-5DC1-86B8FE92B3D4}"/>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2D3E8382-7272-07DB-9E8E-CF9DDDA10B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5BD5A734-42B8-5FC9-AC39-E8EBA32B8DEF}"/>
              </a:ext>
            </a:extLst>
          </p:cNvPr>
          <p:cNvSpPr txBox="1"/>
          <p:nvPr/>
        </p:nvSpPr>
        <p:spPr>
          <a:xfrm>
            <a:off x="0" y="6488668"/>
            <a:ext cx="6096000" cy="369332"/>
          </a:xfrm>
          <a:prstGeom prst="rect">
            <a:avLst/>
          </a:prstGeom>
          <a:noFill/>
        </p:spPr>
        <p:txBody>
          <a:bodyPr wrap="square">
            <a:spAutoFit/>
          </a:bodyPr>
          <a:lstStyle/>
          <a:p>
            <a:r>
              <a:rPr lang="en-US" altLang="zh-TW" b="1" dirty="0">
                <a:solidFill>
                  <a:schemeClr val="bg1"/>
                </a:solidFill>
                <a:latin typeface="微軟正黑體" panose="020B0604030504040204" pitchFamily="34" charset="-120"/>
                <a:ea typeface="微軟正黑體" panose="020B0604030504040204" pitchFamily="34" charset="-120"/>
              </a:rPr>
              <a:t>2</a:t>
            </a:r>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b="1" dirty="0">
                <a:solidFill>
                  <a:schemeClr val="bg1"/>
                </a:solidFill>
                <a:latin typeface="微軟正黑體" panose="020B0604030504040204" pitchFamily="34" charset="-120"/>
                <a:ea typeface="微軟正黑體" panose="020B0604030504040204" pitchFamily="34" charset="-120"/>
              </a:rPr>
              <a:t>阻礙</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34BC0DCE-5869-F66C-4794-487E93538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57710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6A49D-D1CC-2410-3294-A51646FCE5FC}"/>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1A5C6366-384F-D948-0157-FF295AEA0E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flipH="1">
            <a:off x="0" y="12560"/>
            <a:ext cx="12192000" cy="6832879"/>
          </a:xfrm>
          <a:prstGeom prst="rect">
            <a:avLst/>
          </a:prstGeom>
        </p:spPr>
      </p:pic>
      <p:sp>
        <p:nvSpPr>
          <p:cNvPr id="5" name="文字方塊 4">
            <a:extLst>
              <a:ext uri="{FF2B5EF4-FFF2-40B4-BE49-F238E27FC236}">
                <a16:creationId xmlns:a16="http://schemas.microsoft.com/office/drawing/2014/main" id="{A7354ACB-E859-823F-B67E-867DC684705C}"/>
              </a:ext>
            </a:extLst>
          </p:cNvPr>
          <p:cNvSpPr txBox="1"/>
          <p:nvPr/>
        </p:nvSpPr>
        <p:spPr>
          <a:xfrm>
            <a:off x="0" y="6488668"/>
            <a:ext cx="6096000" cy="369332"/>
          </a:xfrm>
          <a:prstGeom prst="rect">
            <a:avLst/>
          </a:prstGeom>
          <a:noFill/>
        </p:spPr>
        <p:txBody>
          <a:bodyPr wrap="square">
            <a:spAutoFit/>
          </a:bodyPr>
          <a:lstStyle/>
          <a:p>
            <a:r>
              <a:rPr lang="en-US" altLang="zh-TW" sz="1800" b="1" i="0" u="none" strike="noStrike" dirty="0">
                <a:solidFill>
                  <a:schemeClr val="bg1"/>
                </a:solidFill>
                <a:effectLst/>
                <a:latin typeface="微軟正黑體" panose="020B0604030504040204" pitchFamily="34" charset="-120"/>
                <a:ea typeface="微軟正黑體" panose="020B0604030504040204" pitchFamily="34" charset="-120"/>
              </a:rPr>
              <a:t>3. </a:t>
            </a:r>
            <a:r>
              <a:rPr lang="zh-TW" altLang="en-US" b="1" dirty="0">
                <a:solidFill>
                  <a:schemeClr val="bg1"/>
                </a:solidFill>
                <a:latin typeface="微軟正黑體" panose="020B0604030504040204" pitchFamily="34" charset="-120"/>
                <a:ea typeface="微軟正黑體" panose="020B0604030504040204" pitchFamily="34" charset="-120"/>
              </a:rPr>
              <a:t>努力</a:t>
            </a:r>
            <a:endParaRPr lang="en-US" dirty="0">
              <a:solidFill>
                <a:schemeClr val="bg1"/>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FEBCD5CA-CF7F-5AED-21EC-5A271D185C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1885" y="428090"/>
            <a:ext cx="4228934" cy="4228934"/>
          </a:xfrm>
          <a:prstGeom prst="rect">
            <a:avLst/>
          </a:prstGeom>
          <a:solidFill>
            <a:srgbClr val="000000">
              <a:shade val="95000"/>
            </a:srgbClr>
          </a:solidFill>
          <a:ln w="762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0966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937</Words>
  <Application>Microsoft Office PowerPoint</Application>
  <PresentationFormat>寬螢幕</PresentationFormat>
  <Paragraphs>94</Paragraphs>
  <Slides>18</Slides>
  <Notes>13</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18</vt:i4>
      </vt:variant>
    </vt:vector>
  </HeadingPairs>
  <TitlesOfParts>
    <vt:vector size="24" baseType="lpstr">
      <vt:lpstr>微軟正黑體</vt:lpstr>
      <vt:lpstr>Arial</vt:lpstr>
      <vt:lpstr>Calibri</vt:lpstr>
      <vt:lpstr>OCR A Extended</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Kalin Lai</cp:lastModifiedBy>
  <cp:revision>204</cp:revision>
  <dcterms:created xsi:type="dcterms:W3CDTF">2024-09-16T08:29:48Z</dcterms:created>
  <dcterms:modified xsi:type="dcterms:W3CDTF">2025-01-02T16:31:46Z</dcterms:modified>
</cp:coreProperties>
</file>